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4" r:id="rId6"/>
    <p:sldId id="265" r:id="rId7"/>
    <p:sldId id="266" r:id="rId8"/>
    <p:sldId id="267" r:id="rId9"/>
    <p:sldId id="268" r:id="rId10"/>
    <p:sldId id="269" r:id="rId11"/>
    <p:sldId id="270" r:id="rId12"/>
    <p:sldId id="272" r:id="rId13"/>
    <p:sldId id="273" r:id="rId14"/>
    <p:sldId id="274" r:id="rId15"/>
    <p:sldId id="275" r:id="rId16"/>
    <p:sldId id="276" r:id="rId17"/>
    <p:sldId id="277" r:id="rId18"/>
    <p:sldId id="280" r:id="rId19"/>
    <p:sldId id="281" r:id="rId20"/>
    <p:sldId id="282" r:id="rId21"/>
    <p:sldId id="287" r:id="rId22"/>
    <p:sldId id="288" r:id="rId23"/>
    <p:sldId id="290" r:id="rId24"/>
    <p:sldId id="291" r:id="rId25"/>
    <p:sldId id="292" r:id="rId26"/>
    <p:sldId id="293"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38E4"/>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FC3EB8-489A-4705-ACD0-4FBDF7FD1602}" type="doc">
      <dgm:prSet loTypeId="urn:microsoft.com/office/officeart/2005/8/layout/vList2" loCatId="list" qsTypeId="urn:microsoft.com/office/officeart/2005/8/quickstyle/3d9" qsCatId="3D" csTypeId="urn:microsoft.com/office/officeart/2005/8/colors/colorful1#1" csCatId="colorful" phldr="1"/>
      <dgm:spPr/>
      <dgm:t>
        <a:bodyPr/>
        <a:lstStyle/>
        <a:p>
          <a:endParaRPr lang="ru-RU"/>
        </a:p>
      </dgm:t>
    </dgm:pt>
    <dgm:pt modelId="{3F77C896-BA87-4873-8AC5-DBEC34A5A23B}">
      <dgm:prSet/>
      <dgm:spPr/>
      <dgm:t>
        <a:bodyPr/>
        <a:lstStyle/>
        <a:p>
          <a:r>
            <a:rPr lang="ru-RU" dirty="0" smtClean="0"/>
            <a:t>целеустремленность, </a:t>
          </a:r>
          <a:endParaRPr lang="ru-RU" dirty="0"/>
        </a:p>
      </dgm:t>
    </dgm:pt>
    <dgm:pt modelId="{AE438358-D09E-4D46-9785-6E8B4FD0685A}" type="parTrans" cxnId="{E2A6B00B-0EEA-4B56-A2A7-1A1361BBFF28}">
      <dgm:prSet/>
      <dgm:spPr/>
      <dgm:t>
        <a:bodyPr/>
        <a:lstStyle/>
        <a:p>
          <a:endParaRPr lang="ru-RU"/>
        </a:p>
      </dgm:t>
    </dgm:pt>
    <dgm:pt modelId="{FAF6FE35-FDA4-4D5E-8CEC-942EDDA97F06}" type="sibTrans" cxnId="{E2A6B00B-0EEA-4B56-A2A7-1A1361BBFF28}">
      <dgm:prSet/>
      <dgm:spPr/>
      <dgm:t>
        <a:bodyPr/>
        <a:lstStyle/>
        <a:p>
          <a:endParaRPr lang="ru-RU"/>
        </a:p>
      </dgm:t>
    </dgm:pt>
    <dgm:pt modelId="{785EAE6A-E786-44BC-9343-82445833A808}">
      <dgm:prSet/>
      <dgm:spPr/>
      <dgm:t>
        <a:bodyPr/>
        <a:lstStyle/>
        <a:p>
          <a:r>
            <a:rPr lang="ru-RU" smtClean="0"/>
            <a:t>работоспособность, </a:t>
          </a:r>
          <a:endParaRPr lang="ru-RU"/>
        </a:p>
      </dgm:t>
    </dgm:pt>
    <dgm:pt modelId="{4DAAD1E8-9775-4E9F-AFEA-E6CFDB62A1A2}" type="parTrans" cxnId="{076B8CC8-5071-40EA-89AA-F8B7348E650B}">
      <dgm:prSet/>
      <dgm:spPr/>
      <dgm:t>
        <a:bodyPr/>
        <a:lstStyle/>
        <a:p>
          <a:endParaRPr lang="ru-RU"/>
        </a:p>
      </dgm:t>
    </dgm:pt>
    <dgm:pt modelId="{C5C0ADF3-F8E8-4785-8D4C-4F085D7C8D18}" type="sibTrans" cxnId="{076B8CC8-5071-40EA-89AA-F8B7348E650B}">
      <dgm:prSet/>
      <dgm:spPr/>
      <dgm:t>
        <a:bodyPr/>
        <a:lstStyle/>
        <a:p>
          <a:endParaRPr lang="ru-RU"/>
        </a:p>
      </dgm:t>
    </dgm:pt>
    <dgm:pt modelId="{42E62090-0C69-4460-ADAA-892F97E4A896}">
      <dgm:prSet/>
      <dgm:spPr/>
      <dgm:t>
        <a:bodyPr/>
        <a:lstStyle/>
        <a:p>
          <a:r>
            <a:rPr lang="ru-RU" smtClean="0"/>
            <a:t>настойчивость, </a:t>
          </a:r>
          <a:endParaRPr lang="ru-RU"/>
        </a:p>
      </dgm:t>
    </dgm:pt>
    <dgm:pt modelId="{C541252D-3F4D-454C-965D-0FB6FF7FA338}" type="parTrans" cxnId="{578A460B-3E30-47C2-996B-F6B9B02CBC78}">
      <dgm:prSet/>
      <dgm:spPr/>
      <dgm:t>
        <a:bodyPr/>
        <a:lstStyle/>
        <a:p>
          <a:endParaRPr lang="ru-RU"/>
        </a:p>
      </dgm:t>
    </dgm:pt>
    <dgm:pt modelId="{A34ED775-A39F-4567-B33D-88AE4E0324C9}" type="sibTrans" cxnId="{578A460B-3E30-47C2-996B-F6B9B02CBC78}">
      <dgm:prSet/>
      <dgm:spPr/>
      <dgm:t>
        <a:bodyPr/>
        <a:lstStyle/>
        <a:p>
          <a:endParaRPr lang="ru-RU"/>
        </a:p>
      </dgm:t>
    </dgm:pt>
    <dgm:pt modelId="{BBA5FD5E-D9CD-44D8-8D6F-E793603927A4}">
      <dgm:prSet/>
      <dgm:spPr/>
      <dgm:t>
        <a:bodyPr/>
        <a:lstStyle/>
        <a:p>
          <a:r>
            <a:rPr lang="ru-RU" smtClean="0"/>
            <a:t>ответственность, </a:t>
          </a:r>
          <a:endParaRPr lang="ru-RU"/>
        </a:p>
      </dgm:t>
    </dgm:pt>
    <dgm:pt modelId="{1663C83C-3192-42B2-BF52-1EAF444C4C07}" type="parTrans" cxnId="{1EA11986-433B-4EA2-9C63-CC3792042F18}">
      <dgm:prSet/>
      <dgm:spPr/>
      <dgm:t>
        <a:bodyPr/>
        <a:lstStyle/>
        <a:p>
          <a:endParaRPr lang="ru-RU"/>
        </a:p>
      </dgm:t>
    </dgm:pt>
    <dgm:pt modelId="{11B94C95-EEB5-4326-B4C4-44FE642B4732}" type="sibTrans" cxnId="{1EA11986-433B-4EA2-9C63-CC3792042F18}">
      <dgm:prSet/>
      <dgm:spPr/>
      <dgm:t>
        <a:bodyPr/>
        <a:lstStyle/>
        <a:p>
          <a:endParaRPr lang="ru-RU"/>
        </a:p>
      </dgm:t>
    </dgm:pt>
    <dgm:pt modelId="{0C4E6559-F13B-4A27-AE60-9E321C535190}">
      <dgm:prSet/>
      <dgm:spPr/>
      <dgm:t>
        <a:bodyPr/>
        <a:lstStyle/>
        <a:p>
          <a:r>
            <a:rPr lang="ru-RU" smtClean="0"/>
            <a:t>добросовестность</a:t>
          </a:r>
          <a:endParaRPr lang="ru-RU" dirty="0"/>
        </a:p>
      </dgm:t>
    </dgm:pt>
    <dgm:pt modelId="{FCE1A4FB-3A88-405E-A512-F137DB16D4A5}" type="parTrans" cxnId="{51AB5C1C-DC8E-471C-8284-8FB9620C3FF7}">
      <dgm:prSet/>
      <dgm:spPr/>
      <dgm:t>
        <a:bodyPr/>
        <a:lstStyle/>
        <a:p>
          <a:endParaRPr lang="ru-RU"/>
        </a:p>
      </dgm:t>
    </dgm:pt>
    <dgm:pt modelId="{51834EAC-ECB6-4A44-94F2-D4A4A27A8AC1}" type="sibTrans" cxnId="{51AB5C1C-DC8E-471C-8284-8FB9620C3FF7}">
      <dgm:prSet/>
      <dgm:spPr/>
      <dgm:t>
        <a:bodyPr/>
        <a:lstStyle/>
        <a:p>
          <a:endParaRPr lang="ru-RU"/>
        </a:p>
      </dgm:t>
    </dgm:pt>
    <dgm:pt modelId="{33D193FA-D13E-4E57-B65E-A1C643E2B561}" type="pres">
      <dgm:prSet presAssocID="{34FC3EB8-489A-4705-ACD0-4FBDF7FD1602}" presName="linear" presStyleCnt="0">
        <dgm:presLayoutVars>
          <dgm:animLvl val="lvl"/>
          <dgm:resizeHandles val="exact"/>
        </dgm:presLayoutVars>
      </dgm:prSet>
      <dgm:spPr/>
      <dgm:t>
        <a:bodyPr/>
        <a:lstStyle/>
        <a:p>
          <a:endParaRPr lang="ru-RU"/>
        </a:p>
      </dgm:t>
    </dgm:pt>
    <dgm:pt modelId="{D6AE6782-1071-4483-B47E-A33FA882FB3F}" type="pres">
      <dgm:prSet presAssocID="{3F77C896-BA87-4873-8AC5-DBEC34A5A23B}" presName="parentText" presStyleLbl="node1" presStyleIdx="0" presStyleCnt="5">
        <dgm:presLayoutVars>
          <dgm:chMax val="0"/>
          <dgm:bulletEnabled val="1"/>
        </dgm:presLayoutVars>
      </dgm:prSet>
      <dgm:spPr/>
      <dgm:t>
        <a:bodyPr/>
        <a:lstStyle/>
        <a:p>
          <a:endParaRPr lang="ru-RU"/>
        </a:p>
      </dgm:t>
    </dgm:pt>
    <dgm:pt modelId="{F3D0D343-C1B6-4759-AA5F-0C0F6BE6A606}" type="pres">
      <dgm:prSet presAssocID="{FAF6FE35-FDA4-4D5E-8CEC-942EDDA97F06}" presName="spacer" presStyleCnt="0"/>
      <dgm:spPr/>
      <dgm:t>
        <a:bodyPr/>
        <a:lstStyle/>
        <a:p>
          <a:endParaRPr lang="ru-RU"/>
        </a:p>
      </dgm:t>
    </dgm:pt>
    <dgm:pt modelId="{60D475D5-FE02-409F-A263-F6823EBA6B21}" type="pres">
      <dgm:prSet presAssocID="{785EAE6A-E786-44BC-9343-82445833A808}" presName="parentText" presStyleLbl="node1" presStyleIdx="1" presStyleCnt="5">
        <dgm:presLayoutVars>
          <dgm:chMax val="0"/>
          <dgm:bulletEnabled val="1"/>
        </dgm:presLayoutVars>
      </dgm:prSet>
      <dgm:spPr/>
      <dgm:t>
        <a:bodyPr/>
        <a:lstStyle/>
        <a:p>
          <a:endParaRPr lang="ru-RU"/>
        </a:p>
      </dgm:t>
    </dgm:pt>
    <dgm:pt modelId="{E0F2DBA7-66F1-4865-9C43-71B684251588}" type="pres">
      <dgm:prSet presAssocID="{C5C0ADF3-F8E8-4785-8D4C-4F085D7C8D18}" presName="spacer" presStyleCnt="0"/>
      <dgm:spPr/>
      <dgm:t>
        <a:bodyPr/>
        <a:lstStyle/>
        <a:p>
          <a:endParaRPr lang="ru-RU"/>
        </a:p>
      </dgm:t>
    </dgm:pt>
    <dgm:pt modelId="{A510AD27-4AF3-4D1F-B81B-1EF5D09B103A}" type="pres">
      <dgm:prSet presAssocID="{42E62090-0C69-4460-ADAA-892F97E4A896}" presName="parentText" presStyleLbl="node1" presStyleIdx="2" presStyleCnt="5">
        <dgm:presLayoutVars>
          <dgm:chMax val="0"/>
          <dgm:bulletEnabled val="1"/>
        </dgm:presLayoutVars>
      </dgm:prSet>
      <dgm:spPr/>
      <dgm:t>
        <a:bodyPr/>
        <a:lstStyle/>
        <a:p>
          <a:endParaRPr lang="ru-RU"/>
        </a:p>
      </dgm:t>
    </dgm:pt>
    <dgm:pt modelId="{B673C15F-7C96-4840-99D1-6191264BDE0D}" type="pres">
      <dgm:prSet presAssocID="{A34ED775-A39F-4567-B33D-88AE4E0324C9}" presName="spacer" presStyleCnt="0"/>
      <dgm:spPr/>
      <dgm:t>
        <a:bodyPr/>
        <a:lstStyle/>
        <a:p>
          <a:endParaRPr lang="ru-RU"/>
        </a:p>
      </dgm:t>
    </dgm:pt>
    <dgm:pt modelId="{20389F94-D12E-4EFD-9A9F-A92FE24D52A0}" type="pres">
      <dgm:prSet presAssocID="{BBA5FD5E-D9CD-44D8-8D6F-E793603927A4}" presName="parentText" presStyleLbl="node1" presStyleIdx="3" presStyleCnt="5">
        <dgm:presLayoutVars>
          <dgm:chMax val="0"/>
          <dgm:bulletEnabled val="1"/>
        </dgm:presLayoutVars>
      </dgm:prSet>
      <dgm:spPr/>
      <dgm:t>
        <a:bodyPr/>
        <a:lstStyle/>
        <a:p>
          <a:endParaRPr lang="ru-RU"/>
        </a:p>
      </dgm:t>
    </dgm:pt>
    <dgm:pt modelId="{9EBA4EFA-979F-4DC9-8304-391000302762}" type="pres">
      <dgm:prSet presAssocID="{11B94C95-EEB5-4326-B4C4-44FE642B4732}" presName="spacer" presStyleCnt="0"/>
      <dgm:spPr/>
      <dgm:t>
        <a:bodyPr/>
        <a:lstStyle/>
        <a:p>
          <a:endParaRPr lang="ru-RU"/>
        </a:p>
      </dgm:t>
    </dgm:pt>
    <dgm:pt modelId="{D1C74BB9-F8FC-4A11-92C0-3697071E586E}" type="pres">
      <dgm:prSet presAssocID="{0C4E6559-F13B-4A27-AE60-9E321C535190}" presName="parentText" presStyleLbl="node1" presStyleIdx="4" presStyleCnt="5">
        <dgm:presLayoutVars>
          <dgm:chMax val="0"/>
          <dgm:bulletEnabled val="1"/>
        </dgm:presLayoutVars>
      </dgm:prSet>
      <dgm:spPr/>
      <dgm:t>
        <a:bodyPr/>
        <a:lstStyle/>
        <a:p>
          <a:endParaRPr lang="ru-RU"/>
        </a:p>
      </dgm:t>
    </dgm:pt>
  </dgm:ptLst>
  <dgm:cxnLst>
    <dgm:cxn modelId="{208FB93A-0EFA-4B87-9D9A-3AF15686DD63}" type="presOf" srcId="{34FC3EB8-489A-4705-ACD0-4FBDF7FD1602}" destId="{33D193FA-D13E-4E57-B65E-A1C643E2B561}" srcOrd="0" destOrd="0" presId="urn:microsoft.com/office/officeart/2005/8/layout/vList2"/>
    <dgm:cxn modelId="{51AB5C1C-DC8E-471C-8284-8FB9620C3FF7}" srcId="{34FC3EB8-489A-4705-ACD0-4FBDF7FD1602}" destId="{0C4E6559-F13B-4A27-AE60-9E321C535190}" srcOrd="4" destOrd="0" parTransId="{FCE1A4FB-3A88-405E-A512-F137DB16D4A5}" sibTransId="{51834EAC-ECB6-4A44-94F2-D4A4A27A8AC1}"/>
    <dgm:cxn modelId="{0CB7D1B7-220F-4B77-89BD-98D1F27E0363}" type="presOf" srcId="{3F77C896-BA87-4873-8AC5-DBEC34A5A23B}" destId="{D6AE6782-1071-4483-B47E-A33FA882FB3F}" srcOrd="0" destOrd="0" presId="urn:microsoft.com/office/officeart/2005/8/layout/vList2"/>
    <dgm:cxn modelId="{1EA11986-433B-4EA2-9C63-CC3792042F18}" srcId="{34FC3EB8-489A-4705-ACD0-4FBDF7FD1602}" destId="{BBA5FD5E-D9CD-44D8-8D6F-E793603927A4}" srcOrd="3" destOrd="0" parTransId="{1663C83C-3192-42B2-BF52-1EAF444C4C07}" sibTransId="{11B94C95-EEB5-4326-B4C4-44FE642B4732}"/>
    <dgm:cxn modelId="{B6B971BA-B32A-464C-803B-A6942AF3AF73}" type="presOf" srcId="{785EAE6A-E786-44BC-9343-82445833A808}" destId="{60D475D5-FE02-409F-A263-F6823EBA6B21}" srcOrd="0" destOrd="0" presId="urn:microsoft.com/office/officeart/2005/8/layout/vList2"/>
    <dgm:cxn modelId="{81E007D4-CC49-41C4-9ECF-A6B9241E5340}" type="presOf" srcId="{BBA5FD5E-D9CD-44D8-8D6F-E793603927A4}" destId="{20389F94-D12E-4EFD-9A9F-A92FE24D52A0}" srcOrd="0" destOrd="0" presId="urn:microsoft.com/office/officeart/2005/8/layout/vList2"/>
    <dgm:cxn modelId="{E2A6B00B-0EEA-4B56-A2A7-1A1361BBFF28}" srcId="{34FC3EB8-489A-4705-ACD0-4FBDF7FD1602}" destId="{3F77C896-BA87-4873-8AC5-DBEC34A5A23B}" srcOrd="0" destOrd="0" parTransId="{AE438358-D09E-4D46-9785-6E8B4FD0685A}" sibTransId="{FAF6FE35-FDA4-4D5E-8CEC-942EDDA97F06}"/>
    <dgm:cxn modelId="{578A460B-3E30-47C2-996B-F6B9B02CBC78}" srcId="{34FC3EB8-489A-4705-ACD0-4FBDF7FD1602}" destId="{42E62090-0C69-4460-ADAA-892F97E4A896}" srcOrd="2" destOrd="0" parTransId="{C541252D-3F4D-454C-965D-0FB6FF7FA338}" sibTransId="{A34ED775-A39F-4567-B33D-88AE4E0324C9}"/>
    <dgm:cxn modelId="{8D425DDA-A648-418C-8B1C-E8B3B4B89B38}" type="presOf" srcId="{42E62090-0C69-4460-ADAA-892F97E4A896}" destId="{A510AD27-4AF3-4D1F-B81B-1EF5D09B103A}" srcOrd="0" destOrd="0" presId="urn:microsoft.com/office/officeart/2005/8/layout/vList2"/>
    <dgm:cxn modelId="{076B8CC8-5071-40EA-89AA-F8B7348E650B}" srcId="{34FC3EB8-489A-4705-ACD0-4FBDF7FD1602}" destId="{785EAE6A-E786-44BC-9343-82445833A808}" srcOrd="1" destOrd="0" parTransId="{4DAAD1E8-9775-4E9F-AFEA-E6CFDB62A1A2}" sibTransId="{C5C0ADF3-F8E8-4785-8D4C-4F085D7C8D18}"/>
    <dgm:cxn modelId="{9C9B166E-BD4F-4B98-A704-BD98329EC038}" type="presOf" srcId="{0C4E6559-F13B-4A27-AE60-9E321C535190}" destId="{D1C74BB9-F8FC-4A11-92C0-3697071E586E}" srcOrd="0" destOrd="0" presId="urn:microsoft.com/office/officeart/2005/8/layout/vList2"/>
    <dgm:cxn modelId="{679685C0-19C5-4B0D-9304-03DD48300558}" type="presParOf" srcId="{33D193FA-D13E-4E57-B65E-A1C643E2B561}" destId="{D6AE6782-1071-4483-B47E-A33FA882FB3F}" srcOrd="0" destOrd="0" presId="urn:microsoft.com/office/officeart/2005/8/layout/vList2"/>
    <dgm:cxn modelId="{3103436E-D110-4CB7-8973-EE5F637356F1}" type="presParOf" srcId="{33D193FA-D13E-4E57-B65E-A1C643E2B561}" destId="{F3D0D343-C1B6-4759-AA5F-0C0F6BE6A606}" srcOrd="1" destOrd="0" presId="urn:microsoft.com/office/officeart/2005/8/layout/vList2"/>
    <dgm:cxn modelId="{E46FEBE0-7227-4B99-B4C5-2BBFF23FE7B7}" type="presParOf" srcId="{33D193FA-D13E-4E57-B65E-A1C643E2B561}" destId="{60D475D5-FE02-409F-A263-F6823EBA6B21}" srcOrd="2" destOrd="0" presId="urn:microsoft.com/office/officeart/2005/8/layout/vList2"/>
    <dgm:cxn modelId="{CB997EC9-EA5B-4D57-B439-7FA34635C7F3}" type="presParOf" srcId="{33D193FA-D13E-4E57-B65E-A1C643E2B561}" destId="{E0F2DBA7-66F1-4865-9C43-71B684251588}" srcOrd="3" destOrd="0" presId="urn:microsoft.com/office/officeart/2005/8/layout/vList2"/>
    <dgm:cxn modelId="{3494E60E-6D29-401E-85BB-56B0A9700F62}" type="presParOf" srcId="{33D193FA-D13E-4E57-B65E-A1C643E2B561}" destId="{A510AD27-4AF3-4D1F-B81B-1EF5D09B103A}" srcOrd="4" destOrd="0" presId="urn:microsoft.com/office/officeart/2005/8/layout/vList2"/>
    <dgm:cxn modelId="{59067FA0-D6BA-4BA3-88CB-706D6D6274A3}" type="presParOf" srcId="{33D193FA-D13E-4E57-B65E-A1C643E2B561}" destId="{B673C15F-7C96-4840-99D1-6191264BDE0D}" srcOrd="5" destOrd="0" presId="urn:microsoft.com/office/officeart/2005/8/layout/vList2"/>
    <dgm:cxn modelId="{FE74940D-2A7E-4A28-AE60-F935E73D862F}" type="presParOf" srcId="{33D193FA-D13E-4E57-B65E-A1C643E2B561}" destId="{20389F94-D12E-4EFD-9A9F-A92FE24D52A0}" srcOrd="6" destOrd="0" presId="urn:microsoft.com/office/officeart/2005/8/layout/vList2"/>
    <dgm:cxn modelId="{4B26A8BE-4FA9-42EB-A7F5-DFCE4947C322}" type="presParOf" srcId="{33D193FA-D13E-4E57-B65E-A1C643E2B561}" destId="{9EBA4EFA-979F-4DC9-8304-391000302762}" srcOrd="7" destOrd="0" presId="urn:microsoft.com/office/officeart/2005/8/layout/vList2"/>
    <dgm:cxn modelId="{582A9B71-B352-4CC0-A3AF-019FC670C360}" type="presParOf" srcId="{33D193FA-D13E-4E57-B65E-A1C643E2B561}" destId="{D1C74BB9-F8FC-4A11-92C0-3697071E586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85E6B8-A13B-4344-8765-1D405E5DAC69}" type="doc">
      <dgm:prSet loTypeId="urn:microsoft.com/office/officeart/2005/8/layout/vList4#1" loCatId="list" qsTypeId="urn:microsoft.com/office/officeart/2005/8/quickstyle/3d1" qsCatId="3D" csTypeId="urn:microsoft.com/office/officeart/2005/8/colors/colorful3" csCatId="colorful" phldr="1"/>
      <dgm:spPr/>
      <dgm:t>
        <a:bodyPr/>
        <a:lstStyle/>
        <a:p>
          <a:endParaRPr lang="ru-RU"/>
        </a:p>
      </dgm:t>
    </dgm:pt>
    <dgm:pt modelId="{FEA97300-2A59-40F1-B5AA-F56694A079ED}">
      <dgm:prSet/>
      <dgm:spPr/>
      <dgm:t>
        <a:bodyPr/>
        <a:lstStyle/>
        <a:p>
          <a:r>
            <a:rPr lang="ru-RU" smtClean="0"/>
            <a:t>контактность</a:t>
          </a:r>
          <a:endParaRPr lang="ru-RU"/>
        </a:p>
      </dgm:t>
    </dgm:pt>
    <dgm:pt modelId="{BEAED52D-810C-4B1F-B38C-100DC86CD75B}" type="parTrans" cxnId="{FD73EB53-4A8A-4DB9-8412-877CA90C8880}">
      <dgm:prSet/>
      <dgm:spPr/>
      <dgm:t>
        <a:bodyPr/>
        <a:lstStyle/>
        <a:p>
          <a:endParaRPr lang="ru-RU"/>
        </a:p>
      </dgm:t>
    </dgm:pt>
    <dgm:pt modelId="{72BEE7FD-5662-4FA9-B768-D6E1F14D300C}" type="sibTrans" cxnId="{FD73EB53-4A8A-4DB9-8412-877CA90C8880}">
      <dgm:prSet/>
      <dgm:spPr/>
      <dgm:t>
        <a:bodyPr/>
        <a:lstStyle/>
        <a:p>
          <a:endParaRPr lang="ru-RU"/>
        </a:p>
      </dgm:t>
    </dgm:pt>
    <dgm:pt modelId="{F7172B75-ACE0-4352-B065-9FF2BA80983C}">
      <dgm:prSet/>
      <dgm:spPr/>
      <dgm:t>
        <a:bodyPr/>
        <a:lstStyle/>
        <a:p>
          <a:r>
            <a:rPr lang="ru-RU" smtClean="0"/>
            <a:t>покладистость</a:t>
          </a:r>
          <a:endParaRPr lang="ru-RU"/>
        </a:p>
      </dgm:t>
    </dgm:pt>
    <dgm:pt modelId="{BEF0CDB1-2A65-42C6-91D0-2EA7060E2336}" type="parTrans" cxnId="{83EB06E8-F7AA-4B05-A8AD-32CACD71D59C}">
      <dgm:prSet/>
      <dgm:spPr/>
      <dgm:t>
        <a:bodyPr/>
        <a:lstStyle/>
        <a:p>
          <a:endParaRPr lang="ru-RU"/>
        </a:p>
      </dgm:t>
    </dgm:pt>
    <dgm:pt modelId="{954B0584-E8BA-45C9-B8BB-E40A638B5DBA}" type="sibTrans" cxnId="{83EB06E8-F7AA-4B05-A8AD-32CACD71D59C}">
      <dgm:prSet/>
      <dgm:spPr/>
      <dgm:t>
        <a:bodyPr/>
        <a:lstStyle/>
        <a:p>
          <a:endParaRPr lang="ru-RU"/>
        </a:p>
      </dgm:t>
    </dgm:pt>
    <dgm:pt modelId="{54C6148B-F7FF-4915-9BA6-48F5BBF47B72}">
      <dgm:prSet/>
      <dgm:spPr/>
      <dgm:t>
        <a:bodyPr/>
        <a:lstStyle/>
        <a:p>
          <a:r>
            <a:rPr lang="ru-RU" dirty="0" smtClean="0"/>
            <a:t>доброта</a:t>
          </a:r>
          <a:endParaRPr lang="ru-RU" dirty="0"/>
        </a:p>
      </dgm:t>
    </dgm:pt>
    <dgm:pt modelId="{9AB933AB-0B97-4BDE-8F1F-4C45B9EA6B19}" type="parTrans" cxnId="{C3A69DDB-6059-49EA-94F6-BCF728DDDFE7}">
      <dgm:prSet/>
      <dgm:spPr/>
      <dgm:t>
        <a:bodyPr/>
        <a:lstStyle/>
        <a:p>
          <a:endParaRPr lang="ru-RU"/>
        </a:p>
      </dgm:t>
    </dgm:pt>
    <dgm:pt modelId="{A3B7DCB2-4EF6-4ADA-8CE8-B01124B2D453}" type="sibTrans" cxnId="{C3A69DDB-6059-49EA-94F6-BCF728DDDFE7}">
      <dgm:prSet/>
      <dgm:spPr/>
      <dgm:t>
        <a:bodyPr/>
        <a:lstStyle/>
        <a:p>
          <a:endParaRPr lang="ru-RU"/>
        </a:p>
      </dgm:t>
    </dgm:pt>
    <dgm:pt modelId="{8939AB77-C3F6-4E43-94C1-4CD43DAE6AAD}">
      <dgm:prSet/>
      <dgm:spPr/>
      <dgm:t>
        <a:bodyPr/>
        <a:lstStyle/>
        <a:p>
          <a:r>
            <a:rPr lang="ru-RU" smtClean="0"/>
            <a:t>преданность</a:t>
          </a:r>
          <a:endParaRPr lang="ru-RU"/>
        </a:p>
      </dgm:t>
    </dgm:pt>
    <dgm:pt modelId="{2AA710FA-FB38-4754-9E7F-CFCBCB7F2B1B}" type="parTrans" cxnId="{5B8FFD63-CD63-4DA3-92BB-BC67602A6FC4}">
      <dgm:prSet/>
      <dgm:spPr/>
      <dgm:t>
        <a:bodyPr/>
        <a:lstStyle/>
        <a:p>
          <a:endParaRPr lang="ru-RU"/>
        </a:p>
      </dgm:t>
    </dgm:pt>
    <dgm:pt modelId="{E1549969-B480-4731-B8B2-722E57EB8847}" type="sibTrans" cxnId="{5B8FFD63-CD63-4DA3-92BB-BC67602A6FC4}">
      <dgm:prSet/>
      <dgm:spPr/>
      <dgm:t>
        <a:bodyPr/>
        <a:lstStyle/>
        <a:p>
          <a:endParaRPr lang="ru-RU"/>
        </a:p>
      </dgm:t>
    </dgm:pt>
    <dgm:pt modelId="{687E2817-4045-4C2F-8DC8-3130FB3E158E}">
      <dgm:prSet/>
      <dgm:spPr/>
      <dgm:t>
        <a:bodyPr/>
        <a:lstStyle/>
        <a:p>
          <a:r>
            <a:rPr lang="ru-RU" dirty="0" smtClean="0"/>
            <a:t>исполнительность</a:t>
          </a:r>
          <a:endParaRPr lang="ru-RU" dirty="0"/>
        </a:p>
      </dgm:t>
    </dgm:pt>
    <dgm:pt modelId="{DDFBAACE-8EB7-4158-AEEE-77C6CD523F51}" type="parTrans" cxnId="{878441EB-A6B0-444B-A174-ED97FC1C51DC}">
      <dgm:prSet/>
      <dgm:spPr/>
      <dgm:t>
        <a:bodyPr/>
        <a:lstStyle/>
        <a:p>
          <a:endParaRPr lang="ru-RU"/>
        </a:p>
      </dgm:t>
    </dgm:pt>
    <dgm:pt modelId="{0AA9EF63-70C2-4FFB-ADF1-67EFE4A77DD6}" type="sibTrans" cxnId="{878441EB-A6B0-444B-A174-ED97FC1C51DC}">
      <dgm:prSet/>
      <dgm:spPr/>
      <dgm:t>
        <a:bodyPr/>
        <a:lstStyle/>
        <a:p>
          <a:endParaRPr lang="ru-RU"/>
        </a:p>
      </dgm:t>
    </dgm:pt>
    <dgm:pt modelId="{7BE6E845-484B-4F55-8F2C-5406E1950BEB}" type="pres">
      <dgm:prSet presAssocID="{7D85E6B8-A13B-4344-8765-1D405E5DAC69}" presName="linear" presStyleCnt="0">
        <dgm:presLayoutVars>
          <dgm:dir/>
          <dgm:resizeHandles val="exact"/>
        </dgm:presLayoutVars>
      </dgm:prSet>
      <dgm:spPr/>
      <dgm:t>
        <a:bodyPr/>
        <a:lstStyle/>
        <a:p>
          <a:endParaRPr lang="ru-RU"/>
        </a:p>
      </dgm:t>
    </dgm:pt>
    <dgm:pt modelId="{6CFF8EA0-668C-43D7-A752-72217A7BA6FA}" type="pres">
      <dgm:prSet presAssocID="{FEA97300-2A59-40F1-B5AA-F56694A079ED}" presName="comp" presStyleCnt="0"/>
      <dgm:spPr/>
      <dgm:t>
        <a:bodyPr/>
        <a:lstStyle/>
        <a:p>
          <a:endParaRPr lang="ru-RU"/>
        </a:p>
      </dgm:t>
    </dgm:pt>
    <dgm:pt modelId="{45A22C75-0F66-466B-8B95-69BBA0EF3E98}" type="pres">
      <dgm:prSet presAssocID="{FEA97300-2A59-40F1-B5AA-F56694A079ED}" presName="box" presStyleLbl="node1" presStyleIdx="0" presStyleCnt="5"/>
      <dgm:spPr/>
      <dgm:t>
        <a:bodyPr/>
        <a:lstStyle/>
        <a:p>
          <a:endParaRPr lang="ru-RU"/>
        </a:p>
      </dgm:t>
    </dgm:pt>
    <dgm:pt modelId="{740A2CA7-9D91-49BA-AEBC-F41C7B16C35F}" type="pres">
      <dgm:prSet presAssocID="{FEA97300-2A59-40F1-B5AA-F56694A079ED}" presName="img" presStyleLbl="fgImgPlace1" presStyleIdx="0" presStyleCnt="5"/>
      <dgm:spPr/>
      <dgm:t>
        <a:bodyPr/>
        <a:lstStyle/>
        <a:p>
          <a:endParaRPr lang="ru-RU"/>
        </a:p>
      </dgm:t>
    </dgm:pt>
    <dgm:pt modelId="{4939636D-6646-43F5-B855-51DBCEF3997B}" type="pres">
      <dgm:prSet presAssocID="{FEA97300-2A59-40F1-B5AA-F56694A079ED}" presName="text" presStyleLbl="node1" presStyleIdx="0" presStyleCnt="5">
        <dgm:presLayoutVars>
          <dgm:bulletEnabled val="1"/>
        </dgm:presLayoutVars>
      </dgm:prSet>
      <dgm:spPr/>
      <dgm:t>
        <a:bodyPr/>
        <a:lstStyle/>
        <a:p>
          <a:endParaRPr lang="ru-RU"/>
        </a:p>
      </dgm:t>
    </dgm:pt>
    <dgm:pt modelId="{B1436332-D681-4F74-8204-A7D5CD0F69AA}" type="pres">
      <dgm:prSet presAssocID="{72BEE7FD-5662-4FA9-B768-D6E1F14D300C}" presName="spacer" presStyleCnt="0"/>
      <dgm:spPr/>
      <dgm:t>
        <a:bodyPr/>
        <a:lstStyle/>
        <a:p>
          <a:endParaRPr lang="ru-RU"/>
        </a:p>
      </dgm:t>
    </dgm:pt>
    <dgm:pt modelId="{AD7674D5-5ACF-4B40-ACF9-363AA4BB931C}" type="pres">
      <dgm:prSet presAssocID="{F7172B75-ACE0-4352-B065-9FF2BA80983C}" presName="comp" presStyleCnt="0"/>
      <dgm:spPr/>
      <dgm:t>
        <a:bodyPr/>
        <a:lstStyle/>
        <a:p>
          <a:endParaRPr lang="ru-RU"/>
        </a:p>
      </dgm:t>
    </dgm:pt>
    <dgm:pt modelId="{7CEAFB4D-6A45-4854-8C62-02AB1695B9A7}" type="pres">
      <dgm:prSet presAssocID="{F7172B75-ACE0-4352-B065-9FF2BA80983C}" presName="box" presStyleLbl="node1" presStyleIdx="1" presStyleCnt="5"/>
      <dgm:spPr/>
      <dgm:t>
        <a:bodyPr/>
        <a:lstStyle/>
        <a:p>
          <a:endParaRPr lang="ru-RU"/>
        </a:p>
      </dgm:t>
    </dgm:pt>
    <dgm:pt modelId="{0FC110D4-7F00-4B0B-96D9-6073B5B45791}" type="pres">
      <dgm:prSet presAssocID="{F7172B75-ACE0-4352-B065-9FF2BA80983C}" presName="img" presStyleLbl="fgImgPlace1" presStyleIdx="1" presStyleCnt="5"/>
      <dgm:spPr/>
      <dgm:t>
        <a:bodyPr/>
        <a:lstStyle/>
        <a:p>
          <a:endParaRPr lang="ru-RU"/>
        </a:p>
      </dgm:t>
    </dgm:pt>
    <dgm:pt modelId="{D1149789-0D88-43E2-B515-9E4D570FDF09}" type="pres">
      <dgm:prSet presAssocID="{F7172B75-ACE0-4352-B065-9FF2BA80983C}" presName="text" presStyleLbl="node1" presStyleIdx="1" presStyleCnt="5">
        <dgm:presLayoutVars>
          <dgm:bulletEnabled val="1"/>
        </dgm:presLayoutVars>
      </dgm:prSet>
      <dgm:spPr/>
      <dgm:t>
        <a:bodyPr/>
        <a:lstStyle/>
        <a:p>
          <a:endParaRPr lang="ru-RU"/>
        </a:p>
      </dgm:t>
    </dgm:pt>
    <dgm:pt modelId="{90D7EA06-4DDD-4027-A977-7A8A515459E9}" type="pres">
      <dgm:prSet presAssocID="{954B0584-E8BA-45C9-B8BB-E40A638B5DBA}" presName="spacer" presStyleCnt="0"/>
      <dgm:spPr/>
      <dgm:t>
        <a:bodyPr/>
        <a:lstStyle/>
        <a:p>
          <a:endParaRPr lang="ru-RU"/>
        </a:p>
      </dgm:t>
    </dgm:pt>
    <dgm:pt modelId="{6EA6E18E-6011-43AC-B789-4E733B579AA5}" type="pres">
      <dgm:prSet presAssocID="{54C6148B-F7FF-4915-9BA6-48F5BBF47B72}" presName="comp" presStyleCnt="0"/>
      <dgm:spPr/>
      <dgm:t>
        <a:bodyPr/>
        <a:lstStyle/>
        <a:p>
          <a:endParaRPr lang="ru-RU"/>
        </a:p>
      </dgm:t>
    </dgm:pt>
    <dgm:pt modelId="{03FEBF32-37BE-4CD5-9FB0-299A590F84EE}" type="pres">
      <dgm:prSet presAssocID="{54C6148B-F7FF-4915-9BA6-48F5BBF47B72}" presName="box" presStyleLbl="node1" presStyleIdx="2" presStyleCnt="5"/>
      <dgm:spPr/>
      <dgm:t>
        <a:bodyPr/>
        <a:lstStyle/>
        <a:p>
          <a:endParaRPr lang="ru-RU"/>
        </a:p>
      </dgm:t>
    </dgm:pt>
    <dgm:pt modelId="{B736ECDD-E874-4790-ACFB-2151E661FD51}" type="pres">
      <dgm:prSet presAssocID="{54C6148B-F7FF-4915-9BA6-48F5BBF47B72}" presName="img" presStyleLbl="fgImgPlace1" presStyleIdx="2" presStyleCnt="5"/>
      <dgm:spPr/>
      <dgm:t>
        <a:bodyPr/>
        <a:lstStyle/>
        <a:p>
          <a:endParaRPr lang="ru-RU"/>
        </a:p>
      </dgm:t>
    </dgm:pt>
    <dgm:pt modelId="{EF863206-33B6-48ED-B878-6E03F1A924CB}" type="pres">
      <dgm:prSet presAssocID="{54C6148B-F7FF-4915-9BA6-48F5BBF47B72}" presName="text" presStyleLbl="node1" presStyleIdx="2" presStyleCnt="5">
        <dgm:presLayoutVars>
          <dgm:bulletEnabled val="1"/>
        </dgm:presLayoutVars>
      </dgm:prSet>
      <dgm:spPr/>
      <dgm:t>
        <a:bodyPr/>
        <a:lstStyle/>
        <a:p>
          <a:endParaRPr lang="ru-RU"/>
        </a:p>
      </dgm:t>
    </dgm:pt>
    <dgm:pt modelId="{318844D5-AA95-4BFC-BDE8-343CCD18C514}" type="pres">
      <dgm:prSet presAssocID="{A3B7DCB2-4EF6-4ADA-8CE8-B01124B2D453}" presName="spacer" presStyleCnt="0"/>
      <dgm:spPr/>
      <dgm:t>
        <a:bodyPr/>
        <a:lstStyle/>
        <a:p>
          <a:endParaRPr lang="ru-RU"/>
        </a:p>
      </dgm:t>
    </dgm:pt>
    <dgm:pt modelId="{AA2055FC-0DC2-4231-BAFE-097127652CF8}" type="pres">
      <dgm:prSet presAssocID="{8939AB77-C3F6-4E43-94C1-4CD43DAE6AAD}" presName="comp" presStyleCnt="0"/>
      <dgm:spPr/>
      <dgm:t>
        <a:bodyPr/>
        <a:lstStyle/>
        <a:p>
          <a:endParaRPr lang="ru-RU"/>
        </a:p>
      </dgm:t>
    </dgm:pt>
    <dgm:pt modelId="{7145AB6A-C47D-4831-BFA0-F764A3BB47A8}" type="pres">
      <dgm:prSet presAssocID="{8939AB77-C3F6-4E43-94C1-4CD43DAE6AAD}" presName="box" presStyleLbl="node1" presStyleIdx="3" presStyleCnt="5"/>
      <dgm:spPr/>
      <dgm:t>
        <a:bodyPr/>
        <a:lstStyle/>
        <a:p>
          <a:endParaRPr lang="ru-RU"/>
        </a:p>
      </dgm:t>
    </dgm:pt>
    <dgm:pt modelId="{EBCBFCDE-6893-4A7D-8E24-91A29BBDB75B}" type="pres">
      <dgm:prSet presAssocID="{8939AB77-C3F6-4E43-94C1-4CD43DAE6AAD}" presName="img" presStyleLbl="fgImgPlace1" presStyleIdx="3" presStyleCnt="5"/>
      <dgm:spPr/>
      <dgm:t>
        <a:bodyPr/>
        <a:lstStyle/>
        <a:p>
          <a:endParaRPr lang="ru-RU"/>
        </a:p>
      </dgm:t>
    </dgm:pt>
    <dgm:pt modelId="{73544FD6-B81A-49E9-9FE3-59C5294B238E}" type="pres">
      <dgm:prSet presAssocID="{8939AB77-C3F6-4E43-94C1-4CD43DAE6AAD}" presName="text" presStyleLbl="node1" presStyleIdx="3" presStyleCnt="5">
        <dgm:presLayoutVars>
          <dgm:bulletEnabled val="1"/>
        </dgm:presLayoutVars>
      </dgm:prSet>
      <dgm:spPr/>
      <dgm:t>
        <a:bodyPr/>
        <a:lstStyle/>
        <a:p>
          <a:endParaRPr lang="ru-RU"/>
        </a:p>
      </dgm:t>
    </dgm:pt>
    <dgm:pt modelId="{07F08805-3059-4EFB-8703-A974285FF0F9}" type="pres">
      <dgm:prSet presAssocID="{E1549969-B480-4731-B8B2-722E57EB8847}" presName="spacer" presStyleCnt="0"/>
      <dgm:spPr/>
      <dgm:t>
        <a:bodyPr/>
        <a:lstStyle/>
        <a:p>
          <a:endParaRPr lang="ru-RU"/>
        </a:p>
      </dgm:t>
    </dgm:pt>
    <dgm:pt modelId="{C772CD0D-799A-42D6-A216-D3E8806F099A}" type="pres">
      <dgm:prSet presAssocID="{687E2817-4045-4C2F-8DC8-3130FB3E158E}" presName="comp" presStyleCnt="0"/>
      <dgm:spPr/>
      <dgm:t>
        <a:bodyPr/>
        <a:lstStyle/>
        <a:p>
          <a:endParaRPr lang="ru-RU"/>
        </a:p>
      </dgm:t>
    </dgm:pt>
    <dgm:pt modelId="{79FC55E1-DB32-4554-840D-E639AD54D498}" type="pres">
      <dgm:prSet presAssocID="{687E2817-4045-4C2F-8DC8-3130FB3E158E}" presName="box" presStyleLbl="node1" presStyleIdx="4" presStyleCnt="5"/>
      <dgm:spPr/>
      <dgm:t>
        <a:bodyPr/>
        <a:lstStyle/>
        <a:p>
          <a:endParaRPr lang="ru-RU"/>
        </a:p>
      </dgm:t>
    </dgm:pt>
    <dgm:pt modelId="{519470D6-3909-4F4A-A9D8-F123D53CD2A7}" type="pres">
      <dgm:prSet presAssocID="{687E2817-4045-4C2F-8DC8-3130FB3E158E}" presName="img" presStyleLbl="fgImgPlace1" presStyleIdx="4" presStyleCnt="5"/>
      <dgm:spPr/>
      <dgm:t>
        <a:bodyPr/>
        <a:lstStyle/>
        <a:p>
          <a:endParaRPr lang="ru-RU"/>
        </a:p>
      </dgm:t>
    </dgm:pt>
    <dgm:pt modelId="{69DFBE6E-CFBB-4914-AD33-6B5CBA83CDF0}" type="pres">
      <dgm:prSet presAssocID="{687E2817-4045-4C2F-8DC8-3130FB3E158E}" presName="text" presStyleLbl="node1" presStyleIdx="4" presStyleCnt="5">
        <dgm:presLayoutVars>
          <dgm:bulletEnabled val="1"/>
        </dgm:presLayoutVars>
      </dgm:prSet>
      <dgm:spPr/>
      <dgm:t>
        <a:bodyPr/>
        <a:lstStyle/>
        <a:p>
          <a:endParaRPr lang="ru-RU"/>
        </a:p>
      </dgm:t>
    </dgm:pt>
  </dgm:ptLst>
  <dgm:cxnLst>
    <dgm:cxn modelId="{CB3AA7B4-6776-4456-8CFE-2F9DF5223916}" type="presOf" srcId="{7D85E6B8-A13B-4344-8765-1D405E5DAC69}" destId="{7BE6E845-484B-4F55-8F2C-5406E1950BEB}" srcOrd="0" destOrd="0" presId="urn:microsoft.com/office/officeart/2005/8/layout/vList4#1"/>
    <dgm:cxn modelId="{FE0FC256-942D-4BE1-876E-6B05F5281F2D}" type="presOf" srcId="{F7172B75-ACE0-4352-B065-9FF2BA80983C}" destId="{D1149789-0D88-43E2-B515-9E4D570FDF09}" srcOrd="1" destOrd="0" presId="urn:microsoft.com/office/officeart/2005/8/layout/vList4#1"/>
    <dgm:cxn modelId="{A8A99272-FCE6-4ACB-926D-750DFB7BD1F7}" type="presOf" srcId="{8939AB77-C3F6-4E43-94C1-4CD43DAE6AAD}" destId="{7145AB6A-C47D-4831-BFA0-F764A3BB47A8}" srcOrd="0" destOrd="0" presId="urn:microsoft.com/office/officeart/2005/8/layout/vList4#1"/>
    <dgm:cxn modelId="{00BCCD3E-90CB-439A-90D2-FACC0425227A}" type="presOf" srcId="{687E2817-4045-4C2F-8DC8-3130FB3E158E}" destId="{79FC55E1-DB32-4554-840D-E639AD54D498}" srcOrd="0" destOrd="0" presId="urn:microsoft.com/office/officeart/2005/8/layout/vList4#1"/>
    <dgm:cxn modelId="{73C58BAC-90A9-4312-9188-3DFF775E3595}" type="presOf" srcId="{54C6148B-F7FF-4915-9BA6-48F5BBF47B72}" destId="{03FEBF32-37BE-4CD5-9FB0-299A590F84EE}" srcOrd="0" destOrd="0" presId="urn:microsoft.com/office/officeart/2005/8/layout/vList4#1"/>
    <dgm:cxn modelId="{8E6B7D4E-94CF-4F94-9A90-24FE06EAC046}" type="presOf" srcId="{687E2817-4045-4C2F-8DC8-3130FB3E158E}" destId="{69DFBE6E-CFBB-4914-AD33-6B5CBA83CDF0}" srcOrd="1" destOrd="0" presId="urn:microsoft.com/office/officeart/2005/8/layout/vList4#1"/>
    <dgm:cxn modelId="{6028E610-74E8-4CED-8DBD-E02256211A81}" type="presOf" srcId="{FEA97300-2A59-40F1-B5AA-F56694A079ED}" destId="{45A22C75-0F66-466B-8B95-69BBA0EF3E98}" srcOrd="0" destOrd="0" presId="urn:microsoft.com/office/officeart/2005/8/layout/vList4#1"/>
    <dgm:cxn modelId="{22EA8B1B-DDDE-4971-80C6-8C3047DABCF5}" type="presOf" srcId="{8939AB77-C3F6-4E43-94C1-4CD43DAE6AAD}" destId="{73544FD6-B81A-49E9-9FE3-59C5294B238E}" srcOrd="1" destOrd="0" presId="urn:microsoft.com/office/officeart/2005/8/layout/vList4#1"/>
    <dgm:cxn modelId="{83EB06E8-F7AA-4B05-A8AD-32CACD71D59C}" srcId="{7D85E6B8-A13B-4344-8765-1D405E5DAC69}" destId="{F7172B75-ACE0-4352-B065-9FF2BA80983C}" srcOrd="1" destOrd="0" parTransId="{BEF0CDB1-2A65-42C6-91D0-2EA7060E2336}" sibTransId="{954B0584-E8BA-45C9-B8BB-E40A638B5DBA}"/>
    <dgm:cxn modelId="{878441EB-A6B0-444B-A174-ED97FC1C51DC}" srcId="{7D85E6B8-A13B-4344-8765-1D405E5DAC69}" destId="{687E2817-4045-4C2F-8DC8-3130FB3E158E}" srcOrd="4" destOrd="0" parTransId="{DDFBAACE-8EB7-4158-AEEE-77C6CD523F51}" sibTransId="{0AA9EF63-70C2-4FFB-ADF1-67EFE4A77DD6}"/>
    <dgm:cxn modelId="{FD73EB53-4A8A-4DB9-8412-877CA90C8880}" srcId="{7D85E6B8-A13B-4344-8765-1D405E5DAC69}" destId="{FEA97300-2A59-40F1-B5AA-F56694A079ED}" srcOrd="0" destOrd="0" parTransId="{BEAED52D-810C-4B1F-B38C-100DC86CD75B}" sibTransId="{72BEE7FD-5662-4FA9-B768-D6E1F14D300C}"/>
    <dgm:cxn modelId="{0D06BB09-5847-438B-A0F4-2216FAA4B1A2}" type="presOf" srcId="{FEA97300-2A59-40F1-B5AA-F56694A079ED}" destId="{4939636D-6646-43F5-B855-51DBCEF3997B}" srcOrd="1" destOrd="0" presId="urn:microsoft.com/office/officeart/2005/8/layout/vList4#1"/>
    <dgm:cxn modelId="{2A0B21DF-4602-4CA8-A32B-14E7656400BC}" type="presOf" srcId="{F7172B75-ACE0-4352-B065-9FF2BA80983C}" destId="{7CEAFB4D-6A45-4854-8C62-02AB1695B9A7}" srcOrd="0" destOrd="0" presId="urn:microsoft.com/office/officeart/2005/8/layout/vList4#1"/>
    <dgm:cxn modelId="{5B8FFD63-CD63-4DA3-92BB-BC67602A6FC4}" srcId="{7D85E6B8-A13B-4344-8765-1D405E5DAC69}" destId="{8939AB77-C3F6-4E43-94C1-4CD43DAE6AAD}" srcOrd="3" destOrd="0" parTransId="{2AA710FA-FB38-4754-9E7F-CFCBCB7F2B1B}" sibTransId="{E1549969-B480-4731-B8B2-722E57EB8847}"/>
    <dgm:cxn modelId="{C3A69DDB-6059-49EA-94F6-BCF728DDDFE7}" srcId="{7D85E6B8-A13B-4344-8765-1D405E5DAC69}" destId="{54C6148B-F7FF-4915-9BA6-48F5BBF47B72}" srcOrd="2" destOrd="0" parTransId="{9AB933AB-0B97-4BDE-8F1F-4C45B9EA6B19}" sibTransId="{A3B7DCB2-4EF6-4ADA-8CE8-B01124B2D453}"/>
    <dgm:cxn modelId="{CBC0F333-724B-4406-8B4E-1CFBEC89328F}" type="presOf" srcId="{54C6148B-F7FF-4915-9BA6-48F5BBF47B72}" destId="{EF863206-33B6-48ED-B878-6E03F1A924CB}" srcOrd="1" destOrd="0" presId="urn:microsoft.com/office/officeart/2005/8/layout/vList4#1"/>
    <dgm:cxn modelId="{3D68360E-03F0-4B49-BCF2-14A5E34CE374}" type="presParOf" srcId="{7BE6E845-484B-4F55-8F2C-5406E1950BEB}" destId="{6CFF8EA0-668C-43D7-A752-72217A7BA6FA}" srcOrd="0" destOrd="0" presId="urn:microsoft.com/office/officeart/2005/8/layout/vList4#1"/>
    <dgm:cxn modelId="{A8CF0508-B636-4154-B4C7-232FBAA983BB}" type="presParOf" srcId="{6CFF8EA0-668C-43D7-A752-72217A7BA6FA}" destId="{45A22C75-0F66-466B-8B95-69BBA0EF3E98}" srcOrd="0" destOrd="0" presId="urn:microsoft.com/office/officeart/2005/8/layout/vList4#1"/>
    <dgm:cxn modelId="{35E2105D-1DE7-4849-B9DD-3CA953C46BA3}" type="presParOf" srcId="{6CFF8EA0-668C-43D7-A752-72217A7BA6FA}" destId="{740A2CA7-9D91-49BA-AEBC-F41C7B16C35F}" srcOrd="1" destOrd="0" presId="urn:microsoft.com/office/officeart/2005/8/layout/vList4#1"/>
    <dgm:cxn modelId="{752B23C9-3C88-42C3-BB29-347CD69F3C0F}" type="presParOf" srcId="{6CFF8EA0-668C-43D7-A752-72217A7BA6FA}" destId="{4939636D-6646-43F5-B855-51DBCEF3997B}" srcOrd="2" destOrd="0" presId="urn:microsoft.com/office/officeart/2005/8/layout/vList4#1"/>
    <dgm:cxn modelId="{71412610-C6B7-42E0-BCEB-675C37DD26A4}" type="presParOf" srcId="{7BE6E845-484B-4F55-8F2C-5406E1950BEB}" destId="{B1436332-D681-4F74-8204-A7D5CD0F69AA}" srcOrd="1" destOrd="0" presId="urn:microsoft.com/office/officeart/2005/8/layout/vList4#1"/>
    <dgm:cxn modelId="{9F849122-92C1-4F90-A019-38161D2FC7A4}" type="presParOf" srcId="{7BE6E845-484B-4F55-8F2C-5406E1950BEB}" destId="{AD7674D5-5ACF-4B40-ACF9-363AA4BB931C}" srcOrd="2" destOrd="0" presId="urn:microsoft.com/office/officeart/2005/8/layout/vList4#1"/>
    <dgm:cxn modelId="{AA71C75A-B117-460A-8140-6C53C6263DE5}" type="presParOf" srcId="{AD7674D5-5ACF-4B40-ACF9-363AA4BB931C}" destId="{7CEAFB4D-6A45-4854-8C62-02AB1695B9A7}" srcOrd="0" destOrd="0" presId="urn:microsoft.com/office/officeart/2005/8/layout/vList4#1"/>
    <dgm:cxn modelId="{728A1FA0-AFE9-4AB4-B1E5-238E8E831114}" type="presParOf" srcId="{AD7674D5-5ACF-4B40-ACF9-363AA4BB931C}" destId="{0FC110D4-7F00-4B0B-96D9-6073B5B45791}" srcOrd="1" destOrd="0" presId="urn:microsoft.com/office/officeart/2005/8/layout/vList4#1"/>
    <dgm:cxn modelId="{A9EAFA18-EB8D-4665-8D0B-A552D40B9A18}" type="presParOf" srcId="{AD7674D5-5ACF-4B40-ACF9-363AA4BB931C}" destId="{D1149789-0D88-43E2-B515-9E4D570FDF09}" srcOrd="2" destOrd="0" presId="urn:microsoft.com/office/officeart/2005/8/layout/vList4#1"/>
    <dgm:cxn modelId="{795DF11C-B0A3-4022-96ED-7AABBA855BF1}" type="presParOf" srcId="{7BE6E845-484B-4F55-8F2C-5406E1950BEB}" destId="{90D7EA06-4DDD-4027-A977-7A8A515459E9}" srcOrd="3" destOrd="0" presId="urn:microsoft.com/office/officeart/2005/8/layout/vList4#1"/>
    <dgm:cxn modelId="{1F9C4BC5-3141-4719-835F-CEE51190CAAD}" type="presParOf" srcId="{7BE6E845-484B-4F55-8F2C-5406E1950BEB}" destId="{6EA6E18E-6011-43AC-B789-4E733B579AA5}" srcOrd="4" destOrd="0" presId="urn:microsoft.com/office/officeart/2005/8/layout/vList4#1"/>
    <dgm:cxn modelId="{6276B0D1-F8CD-48C2-8CCB-E002507D215C}" type="presParOf" srcId="{6EA6E18E-6011-43AC-B789-4E733B579AA5}" destId="{03FEBF32-37BE-4CD5-9FB0-299A590F84EE}" srcOrd="0" destOrd="0" presId="urn:microsoft.com/office/officeart/2005/8/layout/vList4#1"/>
    <dgm:cxn modelId="{D2144525-55DC-4C3E-9C1A-B7CECBA4B772}" type="presParOf" srcId="{6EA6E18E-6011-43AC-B789-4E733B579AA5}" destId="{B736ECDD-E874-4790-ACFB-2151E661FD51}" srcOrd="1" destOrd="0" presId="urn:microsoft.com/office/officeart/2005/8/layout/vList4#1"/>
    <dgm:cxn modelId="{9E1BFCCE-5BD4-43E1-B9B2-038A08369CD8}" type="presParOf" srcId="{6EA6E18E-6011-43AC-B789-4E733B579AA5}" destId="{EF863206-33B6-48ED-B878-6E03F1A924CB}" srcOrd="2" destOrd="0" presId="urn:microsoft.com/office/officeart/2005/8/layout/vList4#1"/>
    <dgm:cxn modelId="{DE238DAD-224A-4059-A120-D75E3FA9F856}" type="presParOf" srcId="{7BE6E845-484B-4F55-8F2C-5406E1950BEB}" destId="{318844D5-AA95-4BFC-BDE8-343CCD18C514}" srcOrd="5" destOrd="0" presId="urn:microsoft.com/office/officeart/2005/8/layout/vList4#1"/>
    <dgm:cxn modelId="{C0171F36-5187-4630-8CF0-F359577DCD0D}" type="presParOf" srcId="{7BE6E845-484B-4F55-8F2C-5406E1950BEB}" destId="{AA2055FC-0DC2-4231-BAFE-097127652CF8}" srcOrd="6" destOrd="0" presId="urn:microsoft.com/office/officeart/2005/8/layout/vList4#1"/>
    <dgm:cxn modelId="{C25B4784-0D2C-4390-8768-88013A05CF6C}" type="presParOf" srcId="{AA2055FC-0DC2-4231-BAFE-097127652CF8}" destId="{7145AB6A-C47D-4831-BFA0-F764A3BB47A8}" srcOrd="0" destOrd="0" presId="urn:microsoft.com/office/officeart/2005/8/layout/vList4#1"/>
    <dgm:cxn modelId="{8F57B425-BFA9-4680-B67D-E8BD319064A2}" type="presParOf" srcId="{AA2055FC-0DC2-4231-BAFE-097127652CF8}" destId="{EBCBFCDE-6893-4A7D-8E24-91A29BBDB75B}" srcOrd="1" destOrd="0" presId="urn:microsoft.com/office/officeart/2005/8/layout/vList4#1"/>
    <dgm:cxn modelId="{BAF58BC3-25C8-431F-AFD8-B7E264F4D2C0}" type="presParOf" srcId="{AA2055FC-0DC2-4231-BAFE-097127652CF8}" destId="{73544FD6-B81A-49E9-9FE3-59C5294B238E}" srcOrd="2" destOrd="0" presId="urn:microsoft.com/office/officeart/2005/8/layout/vList4#1"/>
    <dgm:cxn modelId="{92DD9F05-96B9-4BD8-8423-3E07C148A098}" type="presParOf" srcId="{7BE6E845-484B-4F55-8F2C-5406E1950BEB}" destId="{07F08805-3059-4EFB-8703-A974285FF0F9}" srcOrd="7" destOrd="0" presId="urn:microsoft.com/office/officeart/2005/8/layout/vList4#1"/>
    <dgm:cxn modelId="{DC4ABB8A-A38A-4269-AD50-D44537580A3A}" type="presParOf" srcId="{7BE6E845-484B-4F55-8F2C-5406E1950BEB}" destId="{C772CD0D-799A-42D6-A216-D3E8806F099A}" srcOrd="8" destOrd="0" presId="urn:microsoft.com/office/officeart/2005/8/layout/vList4#1"/>
    <dgm:cxn modelId="{2DC23308-F72C-4653-AAC5-BF48B40E8125}" type="presParOf" srcId="{C772CD0D-799A-42D6-A216-D3E8806F099A}" destId="{79FC55E1-DB32-4554-840D-E639AD54D498}" srcOrd="0" destOrd="0" presId="urn:microsoft.com/office/officeart/2005/8/layout/vList4#1"/>
    <dgm:cxn modelId="{336E8714-A0BC-46A7-A43E-1D00BF87578D}" type="presParOf" srcId="{C772CD0D-799A-42D6-A216-D3E8806F099A}" destId="{519470D6-3909-4F4A-A9D8-F123D53CD2A7}" srcOrd="1" destOrd="0" presId="urn:microsoft.com/office/officeart/2005/8/layout/vList4#1"/>
    <dgm:cxn modelId="{212D2016-CAED-4960-A6F0-8783C4060750}" type="presParOf" srcId="{C772CD0D-799A-42D6-A216-D3E8806F099A}" destId="{69DFBE6E-CFBB-4914-AD33-6B5CBA83CDF0}"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B9D6AB-C3FE-407C-88B6-1B984AE01353}" type="doc">
      <dgm:prSet loTypeId="urn:microsoft.com/office/officeart/2005/8/layout/hierarchy2" loCatId="hierarchy" qsTypeId="urn:microsoft.com/office/officeart/2005/8/quickstyle/3d3" qsCatId="3D" csTypeId="urn:microsoft.com/office/officeart/2005/8/colors/colorful4" csCatId="colorful" phldr="1"/>
      <dgm:spPr/>
      <dgm:t>
        <a:bodyPr/>
        <a:lstStyle/>
        <a:p>
          <a:endParaRPr lang="ru-RU"/>
        </a:p>
      </dgm:t>
    </dgm:pt>
    <dgm:pt modelId="{F6495A48-5726-439F-B488-7350822033AD}">
      <dgm:prSet phldrT="[Текст]"/>
      <dgm:spPr/>
      <dgm:t>
        <a:bodyPr/>
        <a:lstStyle/>
        <a:p>
          <a:r>
            <a:rPr lang="ru-RU" dirty="0" smtClean="0"/>
            <a:t>Практическая деятельность</a:t>
          </a:r>
          <a:endParaRPr lang="ru-RU" dirty="0"/>
        </a:p>
      </dgm:t>
    </dgm:pt>
    <dgm:pt modelId="{16E36647-E6BC-439B-9F81-B310AC46D203}" type="parTrans" cxnId="{F9FDE81A-1A71-4DC0-8F49-0C5270AB3577}">
      <dgm:prSet/>
      <dgm:spPr/>
      <dgm:t>
        <a:bodyPr/>
        <a:lstStyle/>
        <a:p>
          <a:endParaRPr lang="ru-RU"/>
        </a:p>
      </dgm:t>
    </dgm:pt>
    <dgm:pt modelId="{CFA91B24-882B-44C6-97F0-E3648ECDE353}" type="sibTrans" cxnId="{F9FDE81A-1A71-4DC0-8F49-0C5270AB3577}">
      <dgm:prSet/>
      <dgm:spPr/>
      <dgm:t>
        <a:bodyPr/>
        <a:lstStyle/>
        <a:p>
          <a:endParaRPr lang="ru-RU"/>
        </a:p>
      </dgm:t>
    </dgm:pt>
    <dgm:pt modelId="{604530CE-0E4F-4528-B575-9E1133AE83ED}">
      <dgm:prSet phldrT="[Текст]"/>
      <dgm:spPr/>
      <dgm:t>
        <a:bodyPr/>
        <a:lstStyle/>
        <a:p>
          <a:r>
            <a:rPr lang="ru-RU" dirty="0" smtClean="0"/>
            <a:t>Общение с людьми</a:t>
          </a:r>
          <a:endParaRPr lang="ru-RU" dirty="0"/>
        </a:p>
      </dgm:t>
    </dgm:pt>
    <dgm:pt modelId="{E8ECE747-F517-45D6-AE79-49CC4FB12C7F}" type="parTrans" cxnId="{A5CEB8C3-3F3B-4EDB-B6CD-5A0A5254E111}">
      <dgm:prSet/>
      <dgm:spPr/>
      <dgm:t>
        <a:bodyPr/>
        <a:lstStyle/>
        <a:p>
          <a:endParaRPr lang="ru-RU"/>
        </a:p>
      </dgm:t>
    </dgm:pt>
    <dgm:pt modelId="{F4B638B4-1CB6-4B69-A00A-C766D6FFF000}" type="sibTrans" cxnId="{A5CEB8C3-3F3B-4EDB-B6CD-5A0A5254E111}">
      <dgm:prSet/>
      <dgm:spPr/>
      <dgm:t>
        <a:bodyPr/>
        <a:lstStyle/>
        <a:p>
          <a:endParaRPr lang="ru-RU"/>
        </a:p>
      </dgm:t>
    </dgm:pt>
    <dgm:pt modelId="{637E5973-9610-493E-BFBE-6218FDB5D50E}">
      <dgm:prSet phldrT="[Текст]"/>
      <dgm:spPr/>
      <dgm:t>
        <a:bodyPr/>
        <a:lstStyle/>
        <a:p>
          <a:r>
            <a:rPr lang="ru-RU" dirty="0" smtClean="0"/>
            <a:t>Основные черты</a:t>
          </a:r>
          <a:endParaRPr lang="ru-RU" dirty="0"/>
        </a:p>
      </dgm:t>
    </dgm:pt>
    <dgm:pt modelId="{80602410-2CAB-4572-B74D-EAE4B29C6FAC}" type="sibTrans" cxnId="{E2E1FDAF-500A-4791-958F-E2CE84A3899F}">
      <dgm:prSet/>
      <dgm:spPr/>
      <dgm:t>
        <a:bodyPr/>
        <a:lstStyle/>
        <a:p>
          <a:endParaRPr lang="ru-RU"/>
        </a:p>
      </dgm:t>
    </dgm:pt>
    <dgm:pt modelId="{42636D89-BFC1-4A99-8B16-03509BDCC4F9}" type="parTrans" cxnId="{E2E1FDAF-500A-4791-958F-E2CE84A3899F}">
      <dgm:prSet/>
      <dgm:spPr/>
      <dgm:t>
        <a:bodyPr/>
        <a:lstStyle/>
        <a:p>
          <a:endParaRPr lang="ru-RU"/>
        </a:p>
      </dgm:t>
    </dgm:pt>
    <dgm:pt modelId="{B8425DAD-BF1F-437E-9F5C-F70D68F6EA29}">
      <dgm:prSet phldrT="[Текст]"/>
      <dgm:spPr/>
      <dgm:t>
        <a:bodyPr/>
        <a:lstStyle/>
        <a:p>
          <a:r>
            <a:rPr lang="ru-RU" dirty="0" smtClean="0"/>
            <a:t>Характер </a:t>
          </a:r>
        </a:p>
        <a:p>
          <a:r>
            <a:rPr lang="ru-RU" dirty="0" smtClean="0"/>
            <a:t>ребенка</a:t>
          </a:r>
          <a:endParaRPr lang="ru-RU" dirty="0"/>
        </a:p>
      </dgm:t>
    </dgm:pt>
    <dgm:pt modelId="{7CB38272-F537-4FDD-A4E0-715AD0C069A8}" type="sibTrans" cxnId="{7BF87E89-3E63-4F94-AE2F-047636DAB12C}">
      <dgm:prSet/>
      <dgm:spPr/>
      <dgm:t>
        <a:bodyPr/>
        <a:lstStyle/>
        <a:p>
          <a:endParaRPr lang="ru-RU"/>
        </a:p>
      </dgm:t>
    </dgm:pt>
    <dgm:pt modelId="{3F16F2CA-7EAD-4776-8E2D-A529CCD73364}" type="parTrans" cxnId="{7BF87E89-3E63-4F94-AE2F-047636DAB12C}">
      <dgm:prSet/>
      <dgm:spPr/>
      <dgm:t>
        <a:bodyPr/>
        <a:lstStyle/>
        <a:p>
          <a:endParaRPr lang="ru-RU"/>
        </a:p>
      </dgm:t>
    </dgm:pt>
    <dgm:pt modelId="{6D5D0A46-069F-43D8-9AA4-86E553EE8A71}" type="pres">
      <dgm:prSet presAssocID="{27B9D6AB-C3FE-407C-88B6-1B984AE01353}" presName="diagram" presStyleCnt="0">
        <dgm:presLayoutVars>
          <dgm:chPref val="1"/>
          <dgm:dir/>
          <dgm:animOne val="branch"/>
          <dgm:animLvl val="lvl"/>
          <dgm:resizeHandles val="exact"/>
        </dgm:presLayoutVars>
      </dgm:prSet>
      <dgm:spPr/>
      <dgm:t>
        <a:bodyPr/>
        <a:lstStyle/>
        <a:p>
          <a:endParaRPr lang="ru-RU"/>
        </a:p>
      </dgm:t>
    </dgm:pt>
    <dgm:pt modelId="{1AC980AC-58B8-49D0-A62F-E219119237A1}" type="pres">
      <dgm:prSet presAssocID="{B8425DAD-BF1F-437E-9F5C-F70D68F6EA29}" presName="root1" presStyleCnt="0"/>
      <dgm:spPr/>
      <dgm:t>
        <a:bodyPr/>
        <a:lstStyle/>
        <a:p>
          <a:endParaRPr lang="ru-RU"/>
        </a:p>
      </dgm:t>
    </dgm:pt>
    <dgm:pt modelId="{11F536E1-0A04-46CE-A8FF-7486CE4BC8AD}" type="pres">
      <dgm:prSet presAssocID="{B8425DAD-BF1F-437E-9F5C-F70D68F6EA29}" presName="LevelOneTextNode" presStyleLbl="node0" presStyleIdx="0" presStyleCnt="1">
        <dgm:presLayoutVars>
          <dgm:chPref val="3"/>
        </dgm:presLayoutVars>
      </dgm:prSet>
      <dgm:spPr/>
      <dgm:t>
        <a:bodyPr/>
        <a:lstStyle/>
        <a:p>
          <a:endParaRPr lang="ru-RU"/>
        </a:p>
      </dgm:t>
    </dgm:pt>
    <dgm:pt modelId="{EC1BC4E6-3798-4ED0-8EE1-96C02D182032}" type="pres">
      <dgm:prSet presAssocID="{B8425DAD-BF1F-437E-9F5C-F70D68F6EA29}" presName="level2hierChild" presStyleCnt="0"/>
      <dgm:spPr/>
      <dgm:t>
        <a:bodyPr/>
        <a:lstStyle/>
        <a:p>
          <a:endParaRPr lang="ru-RU"/>
        </a:p>
      </dgm:t>
    </dgm:pt>
    <dgm:pt modelId="{A152461C-E102-4A7A-BA57-8B6D24904C9C}" type="pres">
      <dgm:prSet presAssocID="{42636D89-BFC1-4A99-8B16-03509BDCC4F9}" presName="conn2-1" presStyleLbl="parChTrans1D2" presStyleIdx="0" presStyleCnt="1"/>
      <dgm:spPr/>
      <dgm:t>
        <a:bodyPr/>
        <a:lstStyle/>
        <a:p>
          <a:endParaRPr lang="ru-RU"/>
        </a:p>
      </dgm:t>
    </dgm:pt>
    <dgm:pt modelId="{DA91132A-5ACE-4C38-9E25-248A3D15BC91}" type="pres">
      <dgm:prSet presAssocID="{42636D89-BFC1-4A99-8B16-03509BDCC4F9}" presName="connTx" presStyleLbl="parChTrans1D2" presStyleIdx="0" presStyleCnt="1"/>
      <dgm:spPr/>
      <dgm:t>
        <a:bodyPr/>
        <a:lstStyle/>
        <a:p>
          <a:endParaRPr lang="ru-RU"/>
        </a:p>
      </dgm:t>
    </dgm:pt>
    <dgm:pt modelId="{F0AF0BE3-A81C-4314-8F9E-F7EE286A301E}" type="pres">
      <dgm:prSet presAssocID="{637E5973-9610-493E-BFBE-6218FDB5D50E}" presName="root2" presStyleCnt="0"/>
      <dgm:spPr/>
      <dgm:t>
        <a:bodyPr/>
        <a:lstStyle/>
        <a:p>
          <a:endParaRPr lang="ru-RU"/>
        </a:p>
      </dgm:t>
    </dgm:pt>
    <dgm:pt modelId="{25D4313E-F70D-4F4A-AAF8-A34236CFA668}" type="pres">
      <dgm:prSet presAssocID="{637E5973-9610-493E-BFBE-6218FDB5D50E}" presName="LevelTwoTextNode" presStyleLbl="node2" presStyleIdx="0" presStyleCnt="1">
        <dgm:presLayoutVars>
          <dgm:chPref val="3"/>
        </dgm:presLayoutVars>
      </dgm:prSet>
      <dgm:spPr/>
      <dgm:t>
        <a:bodyPr/>
        <a:lstStyle/>
        <a:p>
          <a:endParaRPr lang="ru-RU"/>
        </a:p>
      </dgm:t>
    </dgm:pt>
    <dgm:pt modelId="{ACFD8038-5E3E-419F-AE98-2A85B638EAC8}" type="pres">
      <dgm:prSet presAssocID="{637E5973-9610-493E-BFBE-6218FDB5D50E}" presName="level3hierChild" presStyleCnt="0"/>
      <dgm:spPr/>
      <dgm:t>
        <a:bodyPr/>
        <a:lstStyle/>
        <a:p>
          <a:endParaRPr lang="ru-RU"/>
        </a:p>
      </dgm:t>
    </dgm:pt>
    <dgm:pt modelId="{D52AF772-3589-45FA-BBB0-C2A8CF506572}" type="pres">
      <dgm:prSet presAssocID="{16E36647-E6BC-439B-9F81-B310AC46D203}" presName="conn2-1" presStyleLbl="parChTrans1D3" presStyleIdx="0" presStyleCnt="2"/>
      <dgm:spPr/>
      <dgm:t>
        <a:bodyPr/>
        <a:lstStyle/>
        <a:p>
          <a:endParaRPr lang="ru-RU"/>
        </a:p>
      </dgm:t>
    </dgm:pt>
    <dgm:pt modelId="{FCA6EDE5-7E3F-4CB8-BC8A-FD2035610C95}" type="pres">
      <dgm:prSet presAssocID="{16E36647-E6BC-439B-9F81-B310AC46D203}" presName="connTx" presStyleLbl="parChTrans1D3" presStyleIdx="0" presStyleCnt="2"/>
      <dgm:spPr/>
      <dgm:t>
        <a:bodyPr/>
        <a:lstStyle/>
        <a:p>
          <a:endParaRPr lang="ru-RU"/>
        </a:p>
      </dgm:t>
    </dgm:pt>
    <dgm:pt modelId="{36344F19-FB04-4074-94F8-19E56DF7CB20}" type="pres">
      <dgm:prSet presAssocID="{F6495A48-5726-439F-B488-7350822033AD}" presName="root2" presStyleCnt="0"/>
      <dgm:spPr/>
      <dgm:t>
        <a:bodyPr/>
        <a:lstStyle/>
        <a:p>
          <a:endParaRPr lang="ru-RU"/>
        </a:p>
      </dgm:t>
    </dgm:pt>
    <dgm:pt modelId="{4B68255F-A0DD-47F3-897C-EC42503C5681}" type="pres">
      <dgm:prSet presAssocID="{F6495A48-5726-439F-B488-7350822033AD}" presName="LevelTwoTextNode" presStyleLbl="node3" presStyleIdx="0" presStyleCnt="2">
        <dgm:presLayoutVars>
          <dgm:chPref val="3"/>
        </dgm:presLayoutVars>
      </dgm:prSet>
      <dgm:spPr/>
      <dgm:t>
        <a:bodyPr/>
        <a:lstStyle/>
        <a:p>
          <a:endParaRPr lang="ru-RU"/>
        </a:p>
      </dgm:t>
    </dgm:pt>
    <dgm:pt modelId="{3AB6B21D-61AF-4BB1-8EFC-C9C48F08AB83}" type="pres">
      <dgm:prSet presAssocID="{F6495A48-5726-439F-B488-7350822033AD}" presName="level3hierChild" presStyleCnt="0"/>
      <dgm:spPr/>
      <dgm:t>
        <a:bodyPr/>
        <a:lstStyle/>
        <a:p>
          <a:endParaRPr lang="ru-RU"/>
        </a:p>
      </dgm:t>
    </dgm:pt>
    <dgm:pt modelId="{62F15396-CEBF-4B76-9A99-963927C35236}" type="pres">
      <dgm:prSet presAssocID="{E8ECE747-F517-45D6-AE79-49CC4FB12C7F}" presName="conn2-1" presStyleLbl="parChTrans1D3" presStyleIdx="1" presStyleCnt="2"/>
      <dgm:spPr/>
      <dgm:t>
        <a:bodyPr/>
        <a:lstStyle/>
        <a:p>
          <a:endParaRPr lang="ru-RU"/>
        </a:p>
      </dgm:t>
    </dgm:pt>
    <dgm:pt modelId="{9AEEB8DE-4A6E-4CFA-A089-8AFD35E2D5EA}" type="pres">
      <dgm:prSet presAssocID="{E8ECE747-F517-45D6-AE79-49CC4FB12C7F}" presName="connTx" presStyleLbl="parChTrans1D3" presStyleIdx="1" presStyleCnt="2"/>
      <dgm:spPr/>
      <dgm:t>
        <a:bodyPr/>
        <a:lstStyle/>
        <a:p>
          <a:endParaRPr lang="ru-RU"/>
        </a:p>
      </dgm:t>
    </dgm:pt>
    <dgm:pt modelId="{8510E9BC-E2F2-4FA5-BCB5-41EE7CFBAD37}" type="pres">
      <dgm:prSet presAssocID="{604530CE-0E4F-4528-B575-9E1133AE83ED}" presName="root2" presStyleCnt="0"/>
      <dgm:spPr/>
      <dgm:t>
        <a:bodyPr/>
        <a:lstStyle/>
        <a:p>
          <a:endParaRPr lang="ru-RU"/>
        </a:p>
      </dgm:t>
    </dgm:pt>
    <dgm:pt modelId="{E6DE25BC-98CA-449F-B906-32D4A5119878}" type="pres">
      <dgm:prSet presAssocID="{604530CE-0E4F-4528-B575-9E1133AE83ED}" presName="LevelTwoTextNode" presStyleLbl="node3" presStyleIdx="1" presStyleCnt="2">
        <dgm:presLayoutVars>
          <dgm:chPref val="3"/>
        </dgm:presLayoutVars>
      </dgm:prSet>
      <dgm:spPr/>
      <dgm:t>
        <a:bodyPr/>
        <a:lstStyle/>
        <a:p>
          <a:endParaRPr lang="ru-RU"/>
        </a:p>
      </dgm:t>
    </dgm:pt>
    <dgm:pt modelId="{336CB9A3-5662-4DD5-BBBA-E0F64271EFA4}" type="pres">
      <dgm:prSet presAssocID="{604530CE-0E4F-4528-B575-9E1133AE83ED}" presName="level3hierChild" presStyleCnt="0"/>
      <dgm:spPr/>
      <dgm:t>
        <a:bodyPr/>
        <a:lstStyle/>
        <a:p>
          <a:endParaRPr lang="ru-RU"/>
        </a:p>
      </dgm:t>
    </dgm:pt>
  </dgm:ptLst>
  <dgm:cxnLst>
    <dgm:cxn modelId="{F9FDE81A-1A71-4DC0-8F49-0C5270AB3577}" srcId="{637E5973-9610-493E-BFBE-6218FDB5D50E}" destId="{F6495A48-5726-439F-B488-7350822033AD}" srcOrd="0" destOrd="0" parTransId="{16E36647-E6BC-439B-9F81-B310AC46D203}" sibTransId="{CFA91B24-882B-44C6-97F0-E3648ECDE353}"/>
    <dgm:cxn modelId="{7E540177-84D7-4662-AE4B-D50F1A832BC5}" type="presOf" srcId="{E8ECE747-F517-45D6-AE79-49CC4FB12C7F}" destId="{9AEEB8DE-4A6E-4CFA-A089-8AFD35E2D5EA}" srcOrd="1" destOrd="0" presId="urn:microsoft.com/office/officeart/2005/8/layout/hierarchy2"/>
    <dgm:cxn modelId="{F3B51B79-12CE-4E62-BB07-5769ADF87680}" type="presOf" srcId="{F6495A48-5726-439F-B488-7350822033AD}" destId="{4B68255F-A0DD-47F3-897C-EC42503C5681}" srcOrd="0" destOrd="0" presId="urn:microsoft.com/office/officeart/2005/8/layout/hierarchy2"/>
    <dgm:cxn modelId="{0D31616E-0144-4980-8AA6-1DD2F9A9AD1A}" type="presOf" srcId="{637E5973-9610-493E-BFBE-6218FDB5D50E}" destId="{25D4313E-F70D-4F4A-AAF8-A34236CFA668}" srcOrd="0" destOrd="0" presId="urn:microsoft.com/office/officeart/2005/8/layout/hierarchy2"/>
    <dgm:cxn modelId="{E2E1FDAF-500A-4791-958F-E2CE84A3899F}" srcId="{B8425DAD-BF1F-437E-9F5C-F70D68F6EA29}" destId="{637E5973-9610-493E-BFBE-6218FDB5D50E}" srcOrd="0" destOrd="0" parTransId="{42636D89-BFC1-4A99-8B16-03509BDCC4F9}" sibTransId="{80602410-2CAB-4572-B74D-EAE4B29C6FAC}"/>
    <dgm:cxn modelId="{449A615F-5BD6-48AC-9CD3-77A7D1D7F8B1}" type="presOf" srcId="{42636D89-BFC1-4A99-8B16-03509BDCC4F9}" destId="{A152461C-E102-4A7A-BA57-8B6D24904C9C}" srcOrd="0" destOrd="0" presId="urn:microsoft.com/office/officeart/2005/8/layout/hierarchy2"/>
    <dgm:cxn modelId="{6C74205E-0184-438A-8E3C-F61B3352A5F0}" type="presOf" srcId="{27B9D6AB-C3FE-407C-88B6-1B984AE01353}" destId="{6D5D0A46-069F-43D8-9AA4-86E553EE8A71}" srcOrd="0" destOrd="0" presId="urn:microsoft.com/office/officeart/2005/8/layout/hierarchy2"/>
    <dgm:cxn modelId="{A5CEB8C3-3F3B-4EDB-B6CD-5A0A5254E111}" srcId="{637E5973-9610-493E-BFBE-6218FDB5D50E}" destId="{604530CE-0E4F-4528-B575-9E1133AE83ED}" srcOrd="1" destOrd="0" parTransId="{E8ECE747-F517-45D6-AE79-49CC4FB12C7F}" sibTransId="{F4B638B4-1CB6-4B69-A00A-C766D6FFF000}"/>
    <dgm:cxn modelId="{3751D5DB-BDB7-46F2-8FC9-6C1DA6E190CC}" type="presOf" srcId="{604530CE-0E4F-4528-B575-9E1133AE83ED}" destId="{E6DE25BC-98CA-449F-B906-32D4A5119878}" srcOrd="0" destOrd="0" presId="urn:microsoft.com/office/officeart/2005/8/layout/hierarchy2"/>
    <dgm:cxn modelId="{7BF87E89-3E63-4F94-AE2F-047636DAB12C}" srcId="{27B9D6AB-C3FE-407C-88B6-1B984AE01353}" destId="{B8425DAD-BF1F-437E-9F5C-F70D68F6EA29}" srcOrd="0" destOrd="0" parTransId="{3F16F2CA-7EAD-4776-8E2D-A529CCD73364}" sibTransId="{7CB38272-F537-4FDD-A4E0-715AD0C069A8}"/>
    <dgm:cxn modelId="{3C7C1AEB-7A2A-43EA-8A43-77919B293E05}" type="presOf" srcId="{E8ECE747-F517-45D6-AE79-49CC4FB12C7F}" destId="{62F15396-CEBF-4B76-9A99-963927C35236}" srcOrd="0" destOrd="0" presId="urn:microsoft.com/office/officeart/2005/8/layout/hierarchy2"/>
    <dgm:cxn modelId="{E84B1322-019E-4C2D-B025-8836F82EED69}" type="presOf" srcId="{42636D89-BFC1-4A99-8B16-03509BDCC4F9}" destId="{DA91132A-5ACE-4C38-9E25-248A3D15BC91}" srcOrd="1" destOrd="0" presId="urn:microsoft.com/office/officeart/2005/8/layout/hierarchy2"/>
    <dgm:cxn modelId="{8EFB1377-FAF2-4DB2-8F14-CEDAC3ABD706}" type="presOf" srcId="{B8425DAD-BF1F-437E-9F5C-F70D68F6EA29}" destId="{11F536E1-0A04-46CE-A8FF-7486CE4BC8AD}" srcOrd="0" destOrd="0" presId="urn:microsoft.com/office/officeart/2005/8/layout/hierarchy2"/>
    <dgm:cxn modelId="{D4337B36-7F6D-44D7-8A91-41B5DD81AAFC}" type="presOf" srcId="{16E36647-E6BC-439B-9F81-B310AC46D203}" destId="{D52AF772-3589-45FA-BBB0-C2A8CF506572}" srcOrd="0" destOrd="0" presId="urn:microsoft.com/office/officeart/2005/8/layout/hierarchy2"/>
    <dgm:cxn modelId="{1F493B9B-F7BE-41C7-B60D-780116398919}" type="presOf" srcId="{16E36647-E6BC-439B-9F81-B310AC46D203}" destId="{FCA6EDE5-7E3F-4CB8-BC8A-FD2035610C95}" srcOrd="1" destOrd="0" presId="urn:microsoft.com/office/officeart/2005/8/layout/hierarchy2"/>
    <dgm:cxn modelId="{02F02E54-DB52-45A9-A781-74787CC6F282}" type="presParOf" srcId="{6D5D0A46-069F-43D8-9AA4-86E553EE8A71}" destId="{1AC980AC-58B8-49D0-A62F-E219119237A1}" srcOrd="0" destOrd="0" presId="urn:microsoft.com/office/officeart/2005/8/layout/hierarchy2"/>
    <dgm:cxn modelId="{757CE9CA-8284-4BF1-9FD5-77C84FB8EE7A}" type="presParOf" srcId="{1AC980AC-58B8-49D0-A62F-E219119237A1}" destId="{11F536E1-0A04-46CE-A8FF-7486CE4BC8AD}" srcOrd="0" destOrd="0" presId="urn:microsoft.com/office/officeart/2005/8/layout/hierarchy2"/>
    <dgm:cxn modelId="{D0DA9610-1FB5-4442-A78C-595AF309505D}" type="presParOf" srcId="{1AC980AC-58B8-49D0-A62F-E219119237A1}" destId="{EC1BC4E6-3798-4ED0-8EE1-96C02D182032}" srcOrd="1" destOrd="0" presId="urn:microsoft.com/office/officeart/2005/8/layout/hierarchy2"/>
    <dgm:cxn modelId="{A1359222-C880-41DB-9803-F1B7C9917F67}" type="presParOf" srcId="{EC1BC4E6-3798-4ED0-8EE1-96C02D182032}" destId="{A152461C-E102-4A7A-BA57-8B6D24904C9C}" srcOrd="0" destOrd="0" presId="urn:microsoft.com/office/officeart/2005/8/layout/hierarchy2"/>
    <dgm:cxn modelId="{CD77C8AA-7517-4C2C-AB45-DA7A9774BD34}" type="presParOf" srcId="{A152461C-E102-4A7A-BA57-8B6D24904C9C}" destId="{DA91132A-5ACE-4C38-9E25-248A3D15BC91}" srcOrd="0" destOrd="0" presId="urn:microsoft.com/office/officeart/2005/8/layout/hierarchy2"/>
    <dgm:cxn modelId="{80C895DF-15E1-42FF-B7CF-D6FEDF868605}" type="presParOf" srcId="{EC1BC4E6-3798-4ED0-8EE1-96C02D182032}" destId="{F0AF0BE3-A81C-4314-8F9E-F7EE286A301E}" srcOrd="1" destOrd="0" presId="urn:microsoft.com/office/officeart/2005/8/layout/hierarchy2"/>
    <dgm:cxn modelId="{87637E22-1EA3-458B-9D00-A86D4A9E98FD}" type="presParOf" srcId="{F0AF0BE3-A81C-4314-8F9E-F7EE286A301E}" destId="{25D4313E-F70D-4F4A-AAF8-A34236CFA668}" srcOrd="0" destOrd="0" presId="urn:microsoft.com/office/officeart/2005/8/layout/hierarchy2"/>
    <dgm:cxn modelId="{75000667-D950-42D7-ADBA-1226E669E29A}" type="presParOf" srcId="{F0AF0BE3-A81C-4314-8F9E-F7EE286A301E}" destId="{ACFD8038-5E3E-419F-AE98-2A85B638EAC8}" srcOrd="1" destOrd="0" presId="urn:microsoft.com/office/officeart/2005/8/layout/hierarchy2"/>
    <dgm:cxn modelId="{36B8744F-A663-49FC-9069-2257A0302896}" type="presParOf" srcId="{ACFD8038-5E3E-419F-AE98-2A85B638EAC8}" destId="{D52AF772-3589-45FA-BBB0-C2A8CF506572}" srcOrd="0" destOrd="0" presId="urn:microsoft.com/office/officeart/2005/8/layout/hierarchy2"/>
    <dgm:cxn modelId="{397D88EC-F3FE-423A-AE06-72DD15564ED9}" type="presParOf" srcId="{D52AF772-3589-45FA-BBB0-C2A8CF506572}" destId="{FCA6EDE5-7E3F-4CB8-BC8A-FD2035610C95}" srcOrd="0" destOrd="0" presId="urn:microsoft.com/office/officeart/2005/8/layout/hierarchy2"/>
    <dgm:cxn modelId="{E21D291C-1766-40A4-B162-0E9085336EE4}" type="presParOf" srcId="{ACFD8038-5E3E-419F-AE98-2A85B638EAC8}" destId="{36344F19-FB04-4074-94F8-19E56DF7CB20}" srcOrd="1" destOrd="0" presId="urn:microsoft.com/office/officeart/2005/8/layout/hierarchy2"/>
    <dgm:cxn modelId="{5B997A80-5F29-461C-A0B9-9B20AA965D52}" type="presParOf" srcId="{36344F19-FB04-4074-94F8-19E56DF7CB20}" destId="{4B68255F-A0DD-47F3-897C-EC42503C5681}" srcOrd="0" destOrd="0" presId="urn:microsoft.com/office/officeart/2005/8/layout/hierarchy2"/>
    <dgm:cxn modelId="{50EF740B-4DED-4DCC-89A9-F1AE63E89215}" type="presParOf" srcId="{36344F19-FB04-4074-94F8-19E56DF7CB20}" destId="{3AB6B21D-61AF-4BB1-8EFC-C9C48F08AB83}" srcOrd="1" destOrd="0" presId="urn:microsoft.com/office/officeart/2005/8/layout/hierarchy2"/>
    <dgm:cxn modelId="{AF456D8D-0D24-4390-8452-56426D51BA51}" type="presParOf" srcId="{ACFD8038-5E3E-419F-AE98-2A85B638EAC8}" destId="{62F15396-CEBF-4B76-9A99-963927C35236}" srcOrd="2" destOrd="0" presId="urn:microsoft.com/office/officeart/2005/8/layout/hierarchy2"/>
    <dgm:cxn modelId="{DE60B222-10E8-42F2-92E5-A5A37A1DDB62}" type="presParOf" srcId="{62F15396-CEBF-4B76-9A99-963927C35236}" destId="{9AEEB8DE-4A6E-4CFA-A089-8AFD35E2D5EA}" srcOrd="0" destOrd="0" presId="urn:microsoft.com/office/officeart/2005/8/layout/hierarchy2"/>
    <dgm:cxn modelId="{725A80FE-4D4A-4E9F-A62F-3470E0D23B6F}" type="presParOf" srcId="{ACFD8038-5E3E-419F-AE98-2A85B638EAC8}" destId="{8510E9BC-E2F2-4FA5-BCB5-41EE7CFBAD37}" srcOrd="3" destOrd="0" presId="urn:microsoft.com/office/officeart/2005/8/layout/hierarchy2"/>
    <dgm:cxn modelId="{5043B392-E5A0-4050-99FB-32A7780E2CF2}" type="presParOf" srcId="{8510E9BC-E2F2-4FA5-BCB5-41EE7CFBAD37}" destId="{E6DE25BC-98CA-449F-B906-32D4A5119878}" srcOrd="0" destOrd="0" presId="urn:microsoft.com/office/officeart/2005/8/layout/hierarchy2"/>
    <dgm:cxn modelId="{B1574645-1D58-4638-B5FF-406B0E59EFA2}" type="presParOf" srcId="{8510E9BC-E2F2-4FA5-BCB5-41EE7CFBAD37}" destId="{336CB9A3-5662-4DD5-BBBA-E0F64271EFA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8B9398-D016-4DA8-8A23-3BD29A033BC5}"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ru-RU"/>
        </a:p>
      </dgm:t>
    </dgm:pt>
    <dgm:pt modelId="{7F53CB65-EEA2-406A-9203-F186EC1501E1}">
      <dgm:prSet custT="1"/>
      <dgm:spPr/>
      <dgm:t>
        <a:bodyPr/>
        <a:lstStyle/>
        <a:p>
          <a:r>
            <a:rPr lang="ru-RU" sz="1400" dirty="0" smtClean="0"/>
            <a:t>1.В выборе вида деятельности необходимо постепенно переходить от более к менее непосредственно привлекательным. При этом значимость—осознаваемая ценность данного вида деятельности для собственного психологического развития ребенка — напротив, должна постепенно возрастать. Таким образом, на начальном этапе формирования характера деятельность сама по себе должна быть достаточно привлекательной, почти ничего, кроме удовольствия, ребенку не дающей. На заключительном этапе деятельность, напротив, должна быть малоприятной, но зато крайне необходимой для психологического развития или для достижения какой-либо отдаленной значимой цели.</a:t>
          </a:r>
          <a:br>
            <a:rPr lang="ru-RU" sz="1400" dirty="0" smtClean="0"/>
          </a:br>
          <a:r>
            <a:rPr lang="ru-RU" sz="1400" dirty="0" smtClean="0"/>
            <a:t> </a:t>
          </a:r>
          <a:endParaRPr lang="ru-RU" sz="1400" dirty="0"/>
        </a:p>
      </dgm:t>
    </dgm:pt>
    <dgm:pt modelId="{4740CB20-60F5-4361-90E8-064DF25BEE5A}" type="parTrans" cxnId="{B2913D97-4B68-484B-95FF-C9B8A127FA4F}">
      <dgm:prSet/>
      <dgm:spPr/>
      <dgm:t>
        <a:bodyPr/>
        <a:lstStyle/>
        <a:p>
          <a:endParaRPr lang="ru-RU"/>
        </a:p>
      </dgm:t>
    </dgm:pt>
    <dgm:pt modelId="{D0A637FC-6933-4CD2-81C3-9FEE612AD41A}" type="sibTrans" cxnId="{B2913D97-4B68-484B-95FF-C9B8A127FA4F}">
      <dgm:prSet/>
      <dgm:spPr/>
      <dgm:t>
        <a:bodyPr/>
        <a:lstStyle/>
        <a:p>
          <a:endParaRPr lang="ru-RU"/>
        </a:p>
      </dgm:t>
    </dgm:pt>
    <dgm:pt modelId="{2FEE38FD-ED7F-41AD-85DC-B900FB8E6660}">
      <dgm:prSet custT="1"/>
      <dgm:spPr/>
      <dgm:t>
        <a:bodyPr/>
        <a:lstStyle/>
        <a:p>
          <a:r>
            <a:rPr lang="ru-RU" sz="1400" dirty="0" smtClean="0"/>
            <a:t>2. Степень трудности деятельности также должна постепенно возрастать. Вначале это может быть сравнительно легко выполняемая работа, на 100% обеспечивающая успех ребенка без особых усилий с его стороны, а в конце — трудная деятельность, гарантирующая успех лишь при настойчивости и выраженном старании.</a:t>
          </a:r>
          <a:endParaRPr lang="ru-RU" sz="1400" dirty="0"/>
        </a:p>
      </dgm:t>
    </dgm:pt>
    <dgm:pt modelId="{87CD494E-0D2A-4868-95ED-1C97C62882F5}" type="parTrans" cxnId="{96ECEB80-BC5D-4ABD-AF24-4D9F72F523D9}">
      <dgm:prSet/>
      <dgm:spPr/>
      <dgm:t>
        <a:bodyPr/>
        <a:lstStyle/>
        <a:p>
          <a:endParaRPr lang="ru-RU"/>
        </a:p>
      </dgm:t>
    </dgm:pt>
    <dgm:pt modelId="{940FA866-3271-4E4D-A030-4F5E4E8E74D7}" type="sibTrans" cxnId="{96ECEB80-BC5D-4ABD-AF24-4D9F72F523D9}">
      <dgm:prSet/>
      <dgm:spPr/>
      <dgm:t>
        <a:bodyPr/>
        <a:lstStyle/>
        <a:p>
          <a:endParaRPr lang="ru-RU"/>
        </a:p>
      </dgm:t>
    </dgm:pt>
    <dgm:pt modelId="{CA0ABF32-B98F-40B9-A1D7-27811634CBF9}">
      <dgm:prSet custT="1"/>
      <dgm:spPr/>
      <dgm:t>
        <a:bodyPr/>
        <a:lstStyle/>
        <a:p>
          <a:r>
            <a:rPr lang="ru-RU" sz="1400" dirty="0" smtClean="0"/>
            <a:t>3.Вначале деятельность должна предлагаться ребенку взрослым, а затем он сам должен переходить к самостоятельному и свободному выбору деятельности. </a:t>
          </a:r>
        </a:p>
      </dgm:t>
    </dgm:pt>
    <dgm:pt modelId="{B3C5A4DD-248D-4B3F-8FEC-DA43137C87E9}" type="parTrans" cxnId="{C777DA0E-A14B-49F5-86E7-C92216C4F922}">
      <dgm:prSet/>
      <dgm:spPr/>
      <dgm:t>
        <a:bodyPr/>
        <a:lstStyle/>
        <a:p>
          <a:endParaRPr lang="ru-RU"/>
        </a:p>
      </dgm:t>
    </dgm:pt>
    <dgm:pt modelId="{910B10CB-422A-4CFC-865F-517C6B1A4BBD}" type="sibTrans" cxnId="{C777DA0E-A14B-49F5-86E7-C92216C4F922}">
      <dgm:prSet/>
      <dgm:spPr/>
      <dgm:t>
        <a:bodyPr/>
        <a:lstStyle/>
        <a:p>
          <a:endParaRPr lang="ru-RU"/>
        </a:p>
      </dgm:t>
    </dgm:pt>
    <dgm:pt modelId="{3C1C3F56-2DD2-4C52-9DA1-027CEEA689FA}" type="pres">
      <dgm:prSet presAssocID="{9B8B9398-D016-4DA8-8A23-3BD29A033BC5}" presName="linear" presStyleCnt="0">
        <dgm:presLayoutVars>
          <dgm:animLvl val="lvl"/>
          <dgm:resizeHandles val="exact"/>
        </dgm:presLayoutVars>
      </dgm:prSet>
      <dgm:spPr/>
      <dgm:t>
        <a:bodyPr/>
        <a:lstStyle/>
        <a:p>
          <a:endParaRPr lang="ru-RU"/>
        </a:p>
      </dgm:t>
    </dgm:pt>
    <dgm:pt modelId="{C6B37C64-5A72-45A6-A71A-DEF1547840EC}" type="pres">
      <dgm:prSet presAssocID="{7F53CB65-EEA2-406A-9203-F186EC1501E1}" presName="parentText" presStyleLbl="node1" presStyleIdx="0" presStyleCnt="3" custScaleY="109090" custLinFactNeighborY="-64560">
        <dgm:presLayoutVars>
          <dgm:chMax val="0"/>
          <dgm:bulletEnabled val="1"/>
        </dgm:presLayoutVars>
      </dgm:prSet>
      <dgm:spPr/>
      <dgm:t>
        <a:bodyPr/>
        <a:lstStyle/>
        <a:p>
          <a:endParaRPr lang="ru-RU"/>
        </a:p>
      </dgm:t>
    </dgm:pt>
    <dgm:pt modelId="{9B4BD0DD-C4E3-4D08-85F6-6B29FE2C906D}" type="pres">
      <dgm:prSet presAssocID="{D0A637FC-6933-4CD2-81C3-9FEE612AD41A}" presName="spacer" presStyleCnt="0"/>
      <dgm:spPr/>
      <dgm:t>
        <a:bodyPr/>
        <a:lstStyle/>
        <a:p>
          <a:endParaRPr lang="ru-RU"/>
        </a:p>
      </dgm:t>
    </dgm:pt>
    <dgm:pt modelId="{348D1B65-0FFD-4C3B-B922-76A7351AF4DB}" type="pres">
      <dgm:prSet presAssocID="{2FEE38FD-ED7F-41AD-85DC-B900FB8E6660}" presName="parentText" presStyleLbl="node1" presStyleIdx="1" presStyleCnt="3" custScaleY="51615" custLinFactNeighborY="-96920">
        <dgm:presLayoutVars>
          <dgm:chMax val="0"/>
          <dgm:bulletEnabled val="1"/>
        </dgm:presLayoutVars>
      </dgm:prSet>
      <dgm:spPr/>
      <dgm:t>
        <a:bodyPr/>
        <a:lstStyle/>
        <a:p>
          <a:endParaRPr lang="ru-RU"/>
        </a:p>
      </dgm:t>
    </dgm:pt>
    <dgm:pt modelId="{7A4AE676-0BC3-4A9E-80CF-C27735502786}" type="pres">
      <dgm:prSet presAssocID="{940FA866-3271-4E4D-A030-4F5E4E8E74D7}" presName="spacer" presStyleCnt="0"/>
      <dgm:spPr/>
      <dgm:t>
        <a:bodyPr/>
        <a:lstStyle/>
        <a:p>
          <a:endParaRPr lang="ru-RU"/>
        </a:p>
      </dgm:t>
    </dgm:pt>
    <dgm:pt modelId="{338C6A8B-E02D-4C01-8E0F-53E5A6F15D2A}" type="pres">
      <dgm:prSet presAssocID="{CA0ABF32-B98F-40B9-A1D7-27811634CBF9}" presName="parentText" presStyleLbl="node1" presStyleIdx="2" presStyleCnt="3" custScaleY="46263" custLinFactY="2702" custLinFactNeighborY="100000">
        <dgm:presLayoutVars>
          <dgm:chMax val="0"/>
          <dgm:bulletEnabled val="1"/>
        </dgm:presLayoutVars>
      </dgm:prSet>
      <dgm:spPr/>
      <dgm:t>
        <a:bodyPr/>
        <a:lstStyle/>
        <a:p>
          <a:endParaRPr lang="ru-RU"/>
        </a:p>
      </dgm:t>
    </dgm:pt>
  </dgm:ptLst>
  <dgm:cxnLst>
    <dgm:cxn modelId="{E948DDF4-4B23-49D3-83A2-33201A9B1F8F}" type="presOf" srcId="{7F53CB65-EEA2-406A-9203-F186EC1501E1}" destId="{C6B37C64-5A72-45A6-A71A-DEF1547840EC}" srcOrd="0" destOrd="0" presId="urn:microsoft.com/office/officeart/2005/8/layout/vList2"/>
    <dgm:cxn modelId="{44305342-B1DE-4740-881F-6CE1D2BF7651}" type="presOf" srcId="{CA0ABF32-B98F-40B9-A1D7-27811634CBF9}" destId="{338C6A8B-E02D-4C01-8E0F-53E5A6F15D2A}" srcOrd="0" destOrd="0" presId="urn:microsoft.com/office/officeart/2005/8/layout/vList2"/>
    <dgm:cxn modelId="{B2913D97-4B68-484B-95FF-C9B8A127FA4F}" srcId="{9B8B9398-D016-4DA8-8A23-3BD29A033BC5}" destId="{7F53CB65-EEA2-406A-9203-F186EC1501E1}" srcOrd="0" destOrd="0" parTransId="{4740CB20-60F5-4361-90E8-064DF25BEE5A}" sibTransId="{D0A637FC-6933-4CD2-81C3-9FEE612AD41A}"/>
    <dgm:cxn modelId="{9C5733DF-B22E-43F4-88B6-84E0A3F2255A}" type="presOf" srcId="{2FEE38FD-ED7F-41AD-85DC-B900FB8E6660}" destId="{348D1B65-0FFD-4C3B-B922-76A7351AF4DB}" srcOrd="0" destOrd="0" presId="urn:microsoft.com/office/officeart/2005/8/layout/vList2"/>
    <dgm:cxn modelId="{C777DA0E-A14B-49F5-86E7-C92216C4F922}" srcId="{9B8B9398-D016-4DA8-8A23-3BD29A033BC5}" destId="{CA0ABF32-B98F-40B9-A1D7-27811634CBF9}" srcOrd="2" destOrd="0" parTransId="{B3C5A4DD-248D-4B3F-8FEC-DA43137C87E9}" sibTransId="{910B10CB-422A-4CFC-865F-517C6B1A4BBD}"/>
    <dgm:cxn modelId="{96ECEB80-BC5D-4ABD-AF24-4D9F72F523D9}" srcId="{9B8B9398-D016-4DA8-8A23-3BD29A033BC5}" destId="{2FEE38FD-ED7F-41AD-85DC-B900FB8E6660}" srcOrd="1" destOrd="0" parTransId="{87CD494E-0D2A-4868-95ED-1C97C62882F5}" sibTransId="{940FA866-3271-4E4D-A030-4F5E4E8E74D7}"/>
    <dgm:cxn modelId="{A4199F68-11A5-4EF8-B063-52680A4DF467}" type="presOf" srcId="{9B8B9398-D016-4DA8-8A23-3BD29A033BC5}" destId="{3C1C3F56-2DD2-4C52-9DA1-027CEEA689FA}" srcOrd="0" destOrd="0" presId="urn:microsoft.com/office/officeart/2005/8/layout/vList2"/>
    <dgm:cxn modelId="{AB074120-6EC7-458E-A9D6-5521B720AA21}" type="presParOf" srcId="{3C1C3F56-2DD2-4C52-9DA1-027CEEA689FA}" destId="{C6B37C64-5A72-45A6-A71A-DEF1547840EC}" srcOrd="0" destOrd="0" presId="urn:microsoft.com/office/officeart/2005/8/layout/vList2"/>
    <dgm:cxn modelId="{31F483B6-1D16-4197-853A-27201FB3CA5D}" type="presParOf" srcId="{3C1C3F56-2DD2-4C52-9DA1-027CEEA689FA}" destId="{9B4BD0DD-C4E3-4D08-85F6-6B29FE2C906D}" srcOrd="1" destOrd="0" presId="urn:microsoft.com/office/officeart/2005/8/layout/vList2"/>
    <dgm:cxn modelId="{6E8D1428-5166-4BCE-8D98-1E0738472226}" type="presParOf" srcId="{3C1C3F56-2DD2-4C52-9DA1-027CEEA689FA}" destId="{348D1B65-0FFD-4C3B-B922-76A7351AF4DB}" srcOrd="2" destOrd="0" presId="urn:microsoft.com/office/officeart/2005/8/layout/vList2"/>
    <dgm:cxn modelId="{6CB90D34-238D-4A4C-87DB-C5693EF4B9F3}" type="presParOf" srcId="{3C1C3F56-2DD2-4C52-9DA1-027CEEA689FA}" destId="{7A4AE676-0BC3-4A9E-80CF-C27735502786}" srcOrd="3" destOrd="0" presId="urn:microsoft.com/office/officeart/2005/8/layout/vList2"/>
    <dgm:cxn modelId="{8CA86886-33D4-4E9D-832C-E8A395B93F9D}" type="presParOf" srcId="{3C1C3F56-2DD2-4C52-9DA1-027CEEA689FA}" destId="{338C6A8B-E02D-4C01-8E0F-53E5A6F15D2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64AAFC-1278-422E-A217-46C774445B71}" type="doc">
      <dgm:prSet loTypeId="urn:microsoft.com/office/officeart/2005/8/layout/chevron2" loCatId="list" qsTypeId="urn:microsoft.com/office/officeart/2005/8/quickstyle/3d1" qsCatId="3D" csTypeId="urn:microsoft.com/office/officeart/2005/8/colors/colorful3" csCatId="colorful" phldr="1"/>
      <dgm:spPr/>
      <dgm:t>
        <a:bodyPr/>
        <a:lstStyle/>
        <a:p>
          <a:endParaRPr lang="ru-RU"/>
        </a:p>
      </dgm:t>
    </dgm:pt>
    <dgm:pt modelId="{5166B926-1D8A-490C-A99A-F1393E0C5C90}">
      <dgm:prSet phldrT="[Текст]" phldr="1"/>
      <dgm:spPr/>
      <dgm:t>
        <a:bodyPr/>
        <a:lstStyle/>
        <a:p>
          <a:endParaRPr lang="ru-RU" dirty="0"/>
        </a:p>
      </dgm:t>
    </dgm:pt>
    <dgm:pt modelId="{0FB461F2-A216-4CEC-8724-31D7D511C895}" type="parTrans" cxnId="{7CD24870-AB06-4F65-AE1A-C83DBAD7C642}">
      <dgm:prSet/>
      <dgm:spPr/>
      <dgm:t>
        <a:bodyPr/>
        <a:lstStyle/>
        <a:p>
          <a:endParaRPr lang="ru-RU"/>
        </a:p>
      </dgm:t>
    </dgm:pt>
    <dgm:pt modelId="{3F7249BC-BAFF-4D6F-BC30-DDC7FB63CD07}" type="sibTrans" cxnId="{7CD24870-AB06-4F65-AE1A-C83DBAD7C642}">
      <dgm:prSet/>
      <dgm:spPr/>
      <dgm:t>
        <a:bodyPr/>
        <a:lstStyle/>
        <a:p>
          <a:endParaRPr lang="ru-RU"/>
        </a:p>
      </dgm:t>
    </dgm:pt>
    <dgm:pt modelId="{823C6E25-8A75-46A5-97FC-4C9C682ED881}">
      <dgm:prSet phldrT="[Текст]"/>
      <dgm:spPr>
        <a:solidFill>
          <a:schemeClr val="accent3">
            <a:lumMod val="20000"/>
            <a:lumOff val="80000"/>
            <a:alpha val="90000"/>
          </a:schemeClr>
        </a:solidFill>
      </dgm:spPr>
      <dgm:t>
        <a:bodyPr/>
        <a:lstStyle/>
        <a:p>
          <a:r>
            <a:rPr lang="ru-RU" dirty="0" smtClean="0"/>
            <a:t>1. Включение ребенка в совместную сюжетно-ролевую игру или в деятельность, выполняя которую он будет вынужден приспосабливаться к индивидуальным особенностям и действиям других людей.</a:t>
          </a:r>
          <a:endParaRPr lang="ru-RU" dirty="0"/>
        </a:p>
      </dgm:t>
    </dgm:pt>
    <dgm:pt modelId="{2DD1F7C1-549B-4726-AB64-8BB4EFF5F1F7}" type="parTrans" cxnId="{3F8FAEFE-E050-4A6A-AC67-C1950060E025}">
      <dgm:prSet/>
      <dgm:spPr/>
      <dgm:t>
        <a:bodyPr/>
        <a:lstStyle/>
        <a:p>
          <a:endParaRPr lang="ru-RU"/>
        </a:p>
      </dgm:t>
    </dgm:pt>
    <dgm:pt modelId="{EFD229F8-4552-42A6-AAF5-77BA2764B1BD}" type="sibTrans" cxnId="{3F8FAEFE-E050-4A6A-AC67-C1950060E025}">
      <dgm:prSet/>
      <dgm:spPr/>
      <dgm:t>
        <a:bodyPr/>
        <a:lstStyle/>
        <a:p>
          <a:endParaRPr lang="ru-RU"/>
        </a:p>
      </dgm:t>
    </dgm:pt>
    <dgm:pt modelId="{77391B50-F90F-40BF-9E49-74A97CAFBD08}">
      <dgm:prSet phldrT="[Текст]" phldr="1"/>
      <dgm:spPr/>
      <dgm:t>
        <a:bodyPr/>
        <a:lstStyle/>
        <a:p>
          <a:endParaRPr lang="ru-RU" dirty="0"/>
        </a:p>
      </dgm:t>
    </dgm:pt>
    <dgm:pt modelId="{C564790F-2FC1-43DA-BA1A-FCA3ABE5456A}" type="parTrans" cxnId="{40416203-042E-4E8F-91CC-8CB3AC0CE0D8}">
      <dgm:prSet/>
      <dgm:spPr/>
      <dgm:t>
        <a:bodyPr/>
        <a:lstStyle/>
        <a:p>
          <a:endParaRPr lang="ru-RU"/>
        </a:p>
      </dgm:t>
    </dgm:pt>
    <dgm:pt modelId="{4B3E6490-0C3F-4C1B-A3BD-B7693AFE47EC}" type="sibTrans" cxnId="{40416203-042E-4E8F-91CC-8CB3AC0CE0D8}">
      <dgm:prSet/>
      <dgm:spPr/>
      <dgm:t>
        <a:bodyPr/>
        <a:lstStyle/>
        <a:p>
          <a:endParaRPr lang="ru-RU"/>
        </a:p>
      </dgm:t>
    </dgm:pt>
    <dgm:pt modelId="{E5BCB2D5-B428-401F-973E-FD63CDAC42D6}">
      <dgm:prSet phldrT="[Текст]"/>
      <dgm:spPr>
        <a:solidFill>
          <a:schemeClr val="accent6">
            <a:lumMod val="20000"/>
            <a:lumOff val="80000"/>
            <a:alpha val="90000"/>
          </a:schemeClr>
        </a:solidFill>
      </dgm:spPr>
      <dgm:t>
        <a:bodyPr/>
        <a:lstStyle/>
        <a:p>
          <a:r>
            <a:rPr lang="ru-RU" dirty="0" smtClean="0"/>
            <a:t>2. Выбор в качестве партнеров для общения и совместной деятельности ребенка с другими людьми таких детей, которые существенно отличаются друг от друга и от него самого и требуют различного межличностного поведения.</a:t>
          </a:r>
          <a:endParaRPr lang="ru-RU" dirty="0"/>
        </a:p>
      </dgm:t>
    </dgm:pt>
    <dgm:pt modelId="{67E5D2A8-4511-4C86-BFD8-9F49953EF775}" type="parTrans" cxnId="{5EFCD5B9-22D3-4E55-BF74-068BE3E5C215}">
      <dgm:prSet/>
      <dgm:spPr/>
      <dgm:t>
        <a:bodyPr/>
        <a:lstStyle/>
        <a:p>
          <a:endParaRPr lang="ru-RU"/>
        </a:p>
      </dgm:t>
    </dgm:pt>
    <dgm:pt modelId="{D0C88F83-0BE6-4384-997D-971B2E25FAA4}" type="sibTrans" cxnId="{5EFCD5B9-22D3-4E55-BF74-068BE3E5C215}">
      <dgm:prSet/>
      <dgm:spPr/>
      <dgm:t>
        <a:bodyPr/>
        <a:lstStyle/>
        <a:p>
          <a:endParaRPr lang="ru-RU"/>
        </a:p>
      </dgm:t>
    </dgm:pt>
    <dgm:pt modelId="{0D945402-0B0F-4D9B-9965-17478000868A}">
      <dgm:prSet phldrT="[Текст]" phldr="1"/>
      <dgm:spPr/>
      <dgm:t>
        <a:bodyPr/>
        <a:lstStyle/>
        <a:p>
          <a:endParaRPr lang="ru-RU" dirty="0"/>
        </a:p>
      </dgm:t>
    </dgm:pt>
    <dgm:pt modelId="{5BDE8AFD-AD7F-45E5-B7C0-4B4BB5DF72D4}" type="parTrans" cxnId="{A35735F2-494F-44CD-B8F6-C5C1D3FCAD70}">
      <dgm:prSet/>
      <dgm:spPr/>
      <dgm:t>
        <a:bodyPr/>
        <a:lstStyle/>
        <a:p>
          <a:endParaRPr lang="ru-RU"/>
        </a:p>
      </dgm:t>
    </dgm:pt>
    <dgm:pt modelId="{C41592C1-CCAB-4B6C-951F-1F8D93A5C929}" type="sibTrans" cxnId="{A35735F2-494F-44CD-B8F6-C5C1D3FCAD70}">
      <dgm:prSet/>
      <dgm:spPr/>
      <dgm:t>
        <a:bodyPr/>
        <a:lstStyle/>
        <a:p>
          <a:endParaRPr lang="ru-RU"/>
        </a:p>
      </dgm:t>
    </dgm:pt>
    <dgm:pt modelId="{F0757A69-929D-4109-BE72-79B78A0B1128}">
      <dgm:prSet phldrT="[Текст]"/>
      <dgm:spPr>
        <a:solidFill>
          <a:schemeClr val="accent4">
            <a:lumMod val="20000"/>
            <a:lumOff val="80000"/>
            <a:alpha val="90000"/>
          </a:schemeClr>
        </a:solidFill>
      </dgm:spPr>
      <dgm:t>
        <a:bodyPr/>
        <a:lstStyle/>
        <a:p>
          <a:r>
            <a:rPr lang="ru-RU" dirty="0" smtClean="0"/>
            <a:t>2. Выбор в качестве партнеров для общения и совместной деятельности ребенка с другими людьми таких детей, которые существенно отличаются друг от друга и от него самого и требуют различного межличностного поведения.</a:t>
          </a:r>
          <a:endParaRPr lang="ru-RU" dirty="0"/>
        </a:p>
      </dgm:t>
    </dgm:pt>
    <dgm:pt modelId="{6698E209-6041-40FE-BE02-FC5C08AC8003}" type="parTrans" cxnId="{2E8C478D-CD46-487C-8D11-DC7D283E4588}">
      <dgm:prSet/>
      <dgm:spPr/>
      <dgm:t>
        <a:bodyPr/>
        <a:lstStyle/>
        <a:p>
          <a:endParaRPr lang="ru-RU"/>
        </a:p>
      </dgm:t>
    </dgm:pt>
    <dgm:pt modelId="{046E719B-EC17-4899-8195-97D594E51583}" type="sibTrans" cxnId="{2E8C478D-CD46-487C-8D11-DC7D283E4588}">
      <dgm:prSet/>
      <dgm:spPr/>
      <dgm:t>
        <a:bodyPr/>
        <a:lstStyle/>
        <a:p>
          <a:endParaRPr lang="ru-RU"/>
        </a:p>
      </dgm:t>
    </dgm:pt>
    <dgm:pt modelId="{3A0BE570-934A-4523-A971-765CD1DDD3D4}" type="pres">
      <dgm:prSet presAssocID="{DB64AAFC-1278-422E-A217-46C774445B71}" presName="linearFlow" presStyleCnt="0">
        <dgm:presLayoutVars>
          <dgm:dir/>
          <dgm:animLvl val="lvl"/>
          <dgm:resizeHandles val="exact"/>
        </dgm:presLayoutVars>
      </dgm:prSet>
      <dgm:spPr/>
      <dgm:t>
        <a:bodyPr/>
        <a:lstStyle/>
        <a:p>
          <a:endParaRPr lang="ru-RU"/>
        </a:p>
      </dgm:t>
    </dgm:pt>
    <dgm:pt modelId="{6595D971-F662-48F1-90EB-CA054D40264A}" type="pres">
      <dgm:prSet presAssocID="{5166B926-1D8A-490C-A99A-F1393E0C5C90}" presName="composite" presStyleCnt="0"/>
      <dgm:spPr/>
      <dgm:t>
        <a:bodyPr/>
        <a:lstStyle/>
        <a:p>
          <a:endParaRPr lang="ru-RU"/>
        </a:p>
      </dgm:t>
    </dgm:pt>
    <dgm:pt modelId="{9218759F-E98B-4BF6-B166-5EB6FBEDD094}" type="pres">
      <dgm:prSet presAssocID="{5166B926-1D8A-490C-A99A-F1393E0C5C90}" presName="parentText" presStyleLbl="alignNode1" presStyleIdx="0" presStyleCnt="3" custLinFactNeighborX="0" custLinFactNeighborY="17921">
        <dgm:presLayoutVars>
          <dgm:chMax val="1"/>
          <dgm:bulletEnabled val="1"/>
        </dgm:presLayoutVars>
      </dgm:prSet>
      <dgm:spPr/>
      <dgm:t>
        <a:bodyPr/>
        <a:lstStyle/>
        <a:p>
          <a:endParaRPr lang="ru-RU"/>
        </a:p>
      </dgm:t>
    </dgm:pt>
    <dgm:pt modelId="{6BBCD40C-3C86-40B3-B1D1-FA7B89104778}" type="pres">
      <dgm:prSet presAssocID="{5166B926-1D8A-490C-A99A-F1393E0C5C90}" presName="descendantText" presStyleLbl="alignAcc1" presStyleIdx="0" presStyleCnt="3" custLinFactNeighborX="372" custLinFactNeighborY="27570">
        <dgm:presLayoutVars>
          <dgm:bulletEnabled val="1"/>
        </dgm:presLayoutVars>
      </dgm:prSet>
      <dgm:spPr/>
      <dgm:t>
        <a:bodyPr/>
        <a:lstStyle/>
        <a:p>
          <a:endParaRPr lang="ru-RU"/>
        </a:p>
      </dgm:t>
    </dgm:pt>
    <dgm:pt modelId="{9DC6178A-9F54-4363-A8DD-F7C3B72FAF57}" type="pres">
      <dgm:prSet presAssocID="{3F7249BC-BAFF-4D6F-BC30-DDC7FB63CD07}" presName="sp" presStyleCnt="0"/>
      <dgm:spPr/>
      <dgm:t>
        <a:bodyPr/>
        <a:lstStyle/>
        <a:p>
          <a:endParaRPr lang="ru-RU"/>
        </a:p>
      </dgm:t>
    </dgm:pt>
    <dgm:pt modelId="{44AE239D-E02C-4A1A-8F4A-12D94DA2D3D8}" type="pres">
      <dgm:prSet presAssocID="{77391B50-F90F-40BF-9E49-74A97CAFBD08}" presName="composite" presStyleCnt="0"/>
      <dgm:spPr/>
      <dgm:t>
        <a:bodyPr/>
        <a:lstStyle/>
        <a:p>
          <a:endParaRPr lang="ru-RU"/>
        </a:p>
      </dgm:t>
    </dgm:pt>
    <dgm:pt modelId="{85EF8CE7-F095-4B46-A254-FB74BCD12A71}" type="pres">
      <dgm:prSet presAssocID="{77391B50-F90F-40BF-9E49-74A97CAFBD08}" presName="parentText" presStyleLbl="alignNode1" presStyleIdx="1" presStyleCnt="3" custLinFactNeighborX="0" custLinFactNeighborY="10873">
        <dgm:presLayoutVars>
          <dgm:chMax val="1"/>
          <dgm:bulletEnabled val="1"/>
        </dgm:presLayoutVars>
      </dgm:prSet>
      <dgm:spPr/>
      <dgm:t>
        <a:bodyPr/>
        <a:lstStyle/>
        <a:p>
          <a:endParaRPr lang="ru-RU"/>
        </a:p>
      </dgm:t>
    </dgm:pt>
    <dgm:pt modelId="{7FC4143E-87C2-4CF4-BD7D-8F0B5391EC73}" type="pres">
      <dgm:prSet presAssocID="{77391B50-F90F-40BF-9E49-74A97CAFBD08}" presName="descendantText" presStyleLbl="alignAcc1" presStyleIdx="1" presStyleCnt="3" custLinFactNeighborX="372" custLinFactNeighborY="16727">
        <dgm:presLayoutVars>
          <dgm:bulletEnabled val="1"/>
        </dgm:presLayoutVars>
      </dgm:prSet>
      <dgm:spPr/>
      <dgm:t>
        <a:bodyPr/>
        <a:lstStyle/>
        <a:p>
          <a:endParaRPr lang="ru-RU"/>
        </a:p>
      </dgm:t>
    </dgm:pt>
    <dgm:pt modelId="{F36E211F-9E90-46A3-B975-B08415F3CC5D}" type="pres">
      <dgm:prSet presAssocID="{4B3E6490-0C3F-4C1B-A3BD-B7693AFE47EC}" presName="sp" presStyleCnt="0"/>
      <dgm:spPr/>
      <dgm:t>
        <a:bodyPr/>
        <a:lstStyle/>
        <a:p>
          <a:endParaRPr lang="ru-RU"/>
        </a:p>
      </dgm:t>
    </dgm:pt>
    <dgm:pt modelId="{D19D4AE5-741F-43D0-A69D-781BA85E4900}" type="pres">
      <dgm:prSet presAssocID="{0D945402-0B0F-4D9B-9965-17478000868A}" presName="composite" presStyleCnt="0"/>
      <dgm:spPr/>
      <dgm:t>
        <a:bodyPr/>
        <a:lstStyle/>
        <a:p>
          <a:endParaRPr lang="ru-RU"/>
        </a:p>
      </dgm:t>
    </dgm:pt>
    <dgm:pt modelId="{849DE111-96E1-4D3E-8735-11C695A83E0A}" type="pres">
      <dgm:prSet presAssocID="{0D945402-0B0F-4D9B-9965-17478000868A}" presName="parentText" presStyleLbl="alignNode1" presStyleIdx="2" presStyleCnt="3">
        <dgm:presLayoutVars>
          <dgm:chMax val="1"/>
          <dgm:bulletEnabled val="1"/>
        </dgm:presLayoutVars>
      </dgm:prSet>
      <dgm:spPr/>
      <dgm:t>
        <a:bodyPr/>
        <a:lstStyle/>
        <a:p>
          <a:endParaRPr lang="ru-RU"/>
        </a:p>
      </dgm:t>
    </dgm:pt>
    <dgm:pt modelId="{F894830A-315F-41E1-89A4-4BADFDBB51F0}" type="pres">
      <dgm:prSet presAssocID="{0D945402-0B0F-4D9B-9965-17478000868A}" presName="descendantText" presStyleLbl="alignAcc1" presStyleIdx="2" presStyleCnt="3">
        <dgm:presLayoutVars>
          <dgm:bulletEnabled val="1"/>
        </dgm:presLayoutVars>
      </dgm:prSet>
      <dgm:spPr/>
      <dgm:t>
        <a:bodyPr/>
        <a:lstStyle/>
        <a:p>
          <a:endParaRPr lang="ru-RU"/>
        </a:p>
      </dgm:t>
    </dgm:pt>
  </dgm:ptLst>
  <dgm:cxnLst>
    <dgm:cxn modelId="{86A294D4-8BF0-4314-BC33-C73E117AF1F5}" type="presOf" srcId="{F0757A69-929D-4109-BE72-79B78A0B1128}" destId="{F894830A-315F-41E1-89A4-4BADFDBB51F0}" srcOrd="0" destOrd="0" presId="urn:microsoft.com/office/officeart/2005/8/layout/chevron2"/>
    <dgm:cxn modelId="{B5EE1A80-173A-43AF-A945-A47D2B1E8689}" type="presOf" srcId="{E5BCB2D5-B428-401F-973E-FD63CDAC42D6}" destId="{7FC4143E-87C2-4CF4-BD7D-8F0B5391EC73}" srcOrd="0" destOrd="0" presId="urn:microsoft.com/office/officeart/2005/8/layout/chevron2"/>
    <dgm:cxn modelId="{3EDBBB5C-C129-4C2A-876C-254543DBA17A}" type="presOf" srcId="{77391B50-F90F-40BF-9E49-74A97CAFBD08}" destId="{85EF8CE7-F095-4B46-A254-FB74BCD12A71}" srcOrd="0" destOrd="0" presId="urn:microsoft.com/office/officeart/2005/8/layout/chevron2"/>
    <dgm:cxn modelId="{5EFCD5B9-22D3-4E55-BF74-068BE3E5C215}" srcId="{77391B50-F90F-40BF-9E49-74A97CAFBD08}" destId="{E5BCB2D5-B428-401F-973E-FD63CDAC42D6}" srcOrd="0" destOrd="0" parTransId="{67E5D2A8-4511-4C86-BFD8-9F49953EF775}" sibTransId="{D0C88F83-0BE6-4384-997D-971B2E25FAA4}"/>
    <dgm:cxn modelId="{3F8FAEFE-E050-4A6A-AC67-C1950060E025}" srcId="{5166B926-1D8A-490C-A99A-F1393E0C5C90}" destId="{823C6E25-8A75-46A5-97FC-4C9C682ED881}" srcOrd="0" destOrd="0" parTransId="{2DD1F7C1-549B-4726-AB64-8BB4EFF5F1F7}" sibTransId="{EFD229F8-4552-42A6-AAF5-77BA2764B1BD}"/>
    <dgm:cxn modelId="{2E8C478D-CD46-487C-8D11-DC7D283E4588}" srcId="{0D945402-0B0F-4D9B-9965-17478000868A}" destId="{F0757A69-929D-4109-BE72-79B78A0B1128}" srcOrd="0" destOrd="0" parTransId="{6698E209-6041-40FE-BE02-FC5C08AC8003}" sibTransId="{046E719B-EC17-4899-8195-97D594E51583}"/>
    <dgm:cxn modelId="{CE63218D-C327-4C93-9882-00A12A2D83A4}" type="presOf" srcId="{0D945402-0B0F-4D9B-9965-17478000868A}" destId="{849DE111-96E1-4D3E-8735-11C695A83E0A}" srcOrd="0" destOrd="0" presId="urn:microsoft.com/office/officeart/2005/8/layout/chevron2"/>
    <dgm:cxn modelId="{40416203-042E-4E8F-91CC-8CB3AC0CE0D8}" srcId="{DB64AAFC-1278-422E-A217-46C774445B71}" destId="{77391B50-F90F-40BF-9E49-74A97CAFBD08}" srcOrd="1" destOrd="0" parTransId="{C564790F-2FC1-43DA-BA1A-FCA3ABE5456A}" sibTransId="{4B3E6490-0C3F-4C1B-A3BD-B7693AFE47EC}"/>
    <dgm:cxn modelId="{7CD24870-AB06-4F65-AE1A-C83DBAD7C642}" srcId="{DB64AAFC-1278-422E-A217-46C774445B71}" destId="{5166B926-1D8A-490C-A99A-F1393E0C5C90}" srcOrd="0" destOrd="0" parTransId="{0FB461F2-A216-4CEC-8724-31D7D511C895}" sibTransId="{3F7249BC-BAFF-4D6F-BC30-DDC7FB63CD07}"/>
    <dgm:cxn modelId="{C1168EDF-180E-416D-8480-E81E2EC0650A}" type="presOf" srcId="{5166B926-1D8A-490C-A99A-F1393E0C5C90}" destId="{9218759F-E98B-4BF6-B166-5EB6FBEDD094}" srcOrd="0" destOrd="0" presId="urn:microsoft.com/office/officeart/2005/8/layout/chevron2"/>
    <dgm:cxn modelId="{ADDB6CF4-D738-4637-AAF7-ABE18BC7D05B}" type="presOf" srcId="{823C6E25-8A75-46A5-97FC-4C9C682ED881}" destId="{6BBCD40C-3C86-40B3-B1D1-FA7B89104778}" srcOrd="0" destOrd="0" presId="urn:microsoft.com/office/officeart/2005/8/layout/chevron2"/>
    <dgm:cxn modelId="{A35735F2-494F-44CD-B8F6-C5C1D3FCAD70}" srcId="{DB64AAFC-1278-422E-A217-46C774445B71}" destId="{0D945402-0B0F-4D9B-9965-17478000868A}" srcOrd="2" destOrd="0" parTransId="{5BDE8AFD-AD7F-45E5-B7C0-4B4BB5DF72D4}" sibTransId="{C41592C1-CCAB-4B6C-951F-1F8D93A5C929}"/>
    <dgm:cxn modelId="{A4850B45-D94E-48A8-A804-03638B8E33FA}" type="presOf" srcId="{DB64AAFC-1278-422E-A217-46C774445B71}" destId="{3A0BE570-934A-4523-A971-765CD1DDD3D4}" srcOrd="0" destOrd="0" presId="urn:microsoft.com/office/officeart/2005/8/layout/chevron2"/>
    <dgm:cxn modelId="{CC2A8E49-BC66-4484-B9A1-F20EDFAA515E}" type="presParOf" srcId="{3A0BE570-934A-4523-A971-765CD1DDD3D4}" destId="{6595D971-F662-48F1-90EB-CA054D40264A}" srcOrd="0" destOrd="0" presId="urn:microsoft.com/office/officeart/2005/8/layout/chevron2"/>
    <dgm:cxn modelId="{A9338F83-16F9-477E-BB5C-E5AD6AFC3771}" type="presParOf" srcId="{6595D971-F662-48F1-90EB-CA054D40264A}" destId="{9218759F-E98B-4BF6-B166-5EB6FBEDD094}" srcOrd="0" destOrd="0" presId="urn:microsoft.com/office/officeart/2005/8/layout/chevron2"/>
    <dgm:cxn modelId="{F00FF57B-E087-42B0-9F28-D9453E6C02E4}" type="presParOf" srcId="{6595D971-F662-48F1-90EB-CA054D40264A}" destId="{6BBCD40C-3C86-40B3-B1D1-FA7B89104778}" srcOrd="1" destOrd="0" presId="urn:microsoft.com/office/officeart/2005/8/layout/chevron2"/>
    <dgm:cxn modelId="{F1ACAD77-89AA-4C03-A83E-8F7D2F18ECDB}" type="presParOf" srcId="{3A0BE570-934A-4523-A971-765CD1DDD3D4}" destId="{9DC6178A-9F54-4363-A8DD-F7C3B72FAF57}" srcOrd="1" destOrd="0" presId="urn:microsoft.com/office/officeart/2005/8/layout/chevron2"/>
    <dgm:cxn modelId="{196BF7D7-3BEA-4B01-A076-031B2C1C0009}" type="presParOf" srcId="{3A0BE570-934A-4523-A971-765CD1DDD3D4}" destId="{44AE239D-E02C-4A1A-8F4A-12D94DA2D3D8}" srcOrd="2" destOrd="0" presId="urn:microsoft.com/office/officeart/2005/8/layout/chevron2"/>
    <dgm:cxn modelId="{C701386E-3B72-436C-9139-4BBA1FF1E667}" type="presParOf" srcId="{44AE239D-E02C-4A1A-8F4A-12D94DA2D3D8}" destId="{85EF8CE7-F095-4B46-A254-FB74BCD12A71}" srcOrd="0" destOrd="0" presId="urn:microsoft.com/office/officeart/2005/8/layout/chevron2"/>
    <dgm:cxn modelId="{38711395-6241-42B7-8031-2DC7E707E624}" type="presParOf" srcId="{44AE239D-E02C-4A1A-8F4A-12D94DA2D3D8}" destId="{7FC4143E-87C2-4CF4-BD7D-8F0B5391EC73}" srcOrd="1" destOrd="0" presId="urn:microsoft.com/office/officeart/2005/8/layout/chevron2"/>
    <dgm:cxn modelId="{CEB53552-C86C-4985-AB0B-721AC30645E9}" type="presParOf" srcId="{3A0BE570-934A-4523-A971-765CD1DDD3D4}" destId="{F36E211F-9E90-46A3-B975-B08415F3CC5D}" srcOrd="3" destOrd="0" presId="urn:microsoft.com/office/officeart/2005/8/layout/chevron2"/>
    <dgm:cxn modelId="{ECA66978-B082-4ADC-983D-C70B4CC86FF7}" type="presParOf" srcId="{3A0BE570-934A-4523-A971-765CD1DDD3D4}" destId="{D19D4AE5-741F-43D0-A69D-781BA85E4900}" srcOrd="4" destOrd="0" presId="urn:microsoft.com/office/officeart/2005/8/layout/chevron2"/>
    <dgm:cxn modelId="{756C59DF-423A-4764-B581-BBD52F58EE86}" type="presParOf" srcId="{D19D4AE5-741F-43D0-A69D-781BA85E4900}" destId="{849DE111-96E1-4D3E-8735-11C695A83E0A}" srcOrd="0" destOrd="0" presId="urn:microsoft.com/office/officeart/2005/8/layout/chevron2"/>
    <dgm:cxn modelId="{1E7C349D-8A37-4BAF-A100-872DC8F10A03}" type="presParOf" srcId="{D19D4AE5-741F-43D0-A69D-781BA85E4900}" destId="{F894830A-315F-41E1-89A4-4BADFDBB51F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74E417D-FB64-442D-8DA2-60EEDC2E7C5D}" type="doc">
      <dgm:prSet loTypeId="urn:microsoft.com/office/officeart/2005/8/layout/vList4#2" loCatId="list" qsTypeId="urn:microsoft.com/office/officeart/2005/8/quickstyle/simple1" qsCatId="simple" csTypeId="urn:microsoft.com/office/officeart/2005/8/colors/colorful1#2" csCatId="colorful" phldr="1"/>
      <dgm:spPr/>
      <dgm:t>
        <a:bodyPr/>
        <a:lstStyle/>
        <a:p>
          <a:endParaRPr lang="ru-RU"/>
        </a:p>
      </dgm:t>
    </dgm:pt>
    <dgm:pt modelId="{65D39B38-DB4D-4A7D-AFB3-F79B81517E98}">
      <dgm:prSet/>
      <dgm:spPr/>
      <dgm:t>
        <a:bodyPr/>
        <a:lstStyle/>
        <a:p>
          <a:r>
            <a:rPr lang="ru-RU" dirty="0" smtClean="0"/>
            <a:t>оборудование и уборка дома</a:t>
          </a:r>
          <a:endParaRPr lang="ru-RU" dirty="0"/>
        </a:p>
      </dgm:t>
    </dgm:pt>
    <dgm:pt modelId="{F825AB97-DDF9-484B-930C-562176AAD3C7}" type="parTrans" cxnId="{21815F56-04EA-4682-97BE-D435C5846CC6}">
      <dgm:prSet/>
      <dgm:spPr/>
      <dgm:t>
        <a:bodyPr/>
        <a:lstStyle/>
        <a:p>
          <a:endParaRPr lang="ru-RU"/>
        </a:p>
      </dgm:t>
    </dgm:pt>
    <dgm:pt modelId="{57F00736-99FC-4FA9-BD6C-7F91BECAC5B9}" type="sibTrans" cxnId="{21815F56-04EA-4682-97BE-D435C5846CC6}">
      <dgm:prSet/>
      <dgm:spPr/>
      <dgm:t>
        <a:bodyPr/>
        <a:lstStyle/>
        <a:p>
          <a:endParaRPr lang="ru-RU"/>
        </a:p>
      </dgm:t>
    </dgm:pt>
    <dgm:pt modelId="{199D68B5-1CED-423A-9416-384E76A47D04}">
      <dgm:prSet/>
      <dgm:spPr/>
      <dgm:t>
        <a:bodyPr/>
        <a:lstStyle/>
        <a:p>
          <a:r>
            <a:rPr lang="ru-RU" dirty="0" smtClean="0"/>
            <a:t>ведение домашнего хозяйства</a:t>
          </a:r>
          <a:endParaRPr lang="ru-RU" dirty="0"/>
        </a:p>
      </dgm:t>
    </dgm:pt>
    <dgm:pt modelId="{D1AE6BE1-05F2-49F1-BC31-384DC284D189}" type="parTrans" cxnId="{8B6FADE0-7BEF-4C29-A4DA-45DC605B41ED}">
      <dgm:prSet/>
      <dgm:spPr/>
      <dgm:t>
        <a:bodyPr/>
        <a:lstStyle/>
        <a:p>
          <a:endParaRPr lang="ru-RU"/>
        </a:p>
      </dgm:t>
    </dgm:pt>
    <dgm:pt modelId="{B4FD4E06-57B6-49C0-8BCD-534025476973}" type="sibTrans" cxnId="{8B6FADE0-7BEF-4C29-A4DA-45DC605B41ED}">
      <dgm:prSet/>
      <dgm:spPr/>
      <dgm:t>
        <a:bodyPr/>
        <a:lstStyle/>
        <a:p>
          <a:endParaRPr lang="ru-RU"/>
        </a:p>
      </dgm:t>
    </dgm:pt>
    <dgm:pt modelId="{0B187F94-4C39-4D01-971D-8744AD9D934A}">
      <dgm:prSet/>
      <dgm:spPr/>
      <dgm:t>
        <a:bodyPr/>
        <a:lstStyle/>
        <a:p>
          <a:r>
            <a:rPr lang="ru-RU" dirty="0" smtClean="0"/>
            <a:t>участие вместе с родителями в решении финансовых вопросов</a:t>
          </a:r>
          <a:endParaRPr lang="ru-RU" dirty="0"/>
        </a:p>
      </dgm:t>
    </dgm:pt>
    <dgm:pt modelId="{7469D50D-44A2-4F56-9FB6-679DF6499FF1}" type="parTrans" cxnId="{4D94B81F-FB47-49EB-ABDA-F98E50FFED38}">
      <dgm:prSet/>
      <dgm:spPr/>
      <dgm:t>
        <a:bodyPr/>
        <a:lstStyle/>
        <a:p>
          <a:endParaRPr lang="ru-RU"/>
        </a:p>
      </dgm:t>
    </dgm:pt>
    <dgm:pt modelId="{B1D83CEF-4630-45FB-BAA5-98497513DD66}" type="sibTrans" cxnId="{4D94B81F-FB47-49EB-ABDA-F98E50FFED38}">
      <dgm:prSet/>
      <dgm:spPr/>
      <dgm:t>
        <a:bodyPr/>
        <a:lstStyle/>
        <a:p>
          <a:endParaRPr lang="ru-RU"/>
        </a:p>
      </dgm:t>
    </dgm:pt>
    <dgm:pt modelId="{4327B598-24B8-4B40-B7E4-85F4CA4603B5}">
      <dgm:prSet/>
      <dgm:spPr/>
      <dgm:t>
        <a:bodyPr/>
        <a:lstStyle/>
        <a:p>
          <a:r>
            <a:rPr lang="ru-RU" dirty="0" smtClean="0"/>
            <a:t>в приготовлении пищи</a:t>
          </a:r>
          <a:endParaRPr lang="ru-RU" dirty="0"/>
        </a:p>
      </dgm:t>
    </dgm:pt>
    <dgm:pt modelId="{8B7B85BE-567B-41DB-A5C8-435D2CBBDA64}" type="parTrans" cxnId="{38B08C2A-54F0-48A4-B029-1778DD97E171}">
      <dgm:prSet/>
      <dgm:spPr/>
      <dgm:t>
        <a:bodyPr/>
        <a:lstStyle/>
        <a:p>
          <a:endParaRPr lang="ru-RU"/>
        </a:p>
      </dgm:t>
    </dgm:pt>
    <dgm:pt modelId="{F9C5B6AE-AE07-4AA4-B1AE-A7F5D5BB1851}" type="sibTrans" cxnId="{38B08C2A-54F0-48A4-B029-1778DD97E171}">
      <dgm:prSet/>
      <dgm:spPr/>
      <dgm:t>
        <a:bodyPr/>
        <a:lstStyle/>
        <a:p>
          <a:endParaRPr lang="ru-RU"/>
        </a:p>
      </dgm:t>
    </dgm:pt>
    <dgm:pt modelId="{E40FD732-905C-4624-8ACA-BE27F2FAFAD8}">
      <dgm:prSet/>
      <dgm:spPr/>
      <dgm:t>
        <a:bodyPr/>
        <a:lstStyle/>
        <a:p>
          <a:r>
            <a:rPr lang="ru-RU" dirty="0" smtClean="0"/>
            <a:t>в изготовлении предметов домашнего обихода</a:t>
          </a:r>
          <a:endParaRPr lang="ru-RU" dirty="0"/>
        </a:p>
      </dgm:t>
    </dgm:pt>
    <dgm:pt modelId="{ABCDF98E-DBC6-47DD-9B0E-4A14D6242883}" type="parTrans" cxnId="{3D294224-90F9-490D-9E46-CF355796E8C0}">
      <dgm:prSet/>
      <dgm:spPr/>
      <dgm:t>
        <a:bodyPr/>
        <a:lstStyle/>
        <a:p>
          <a:endParaRPr lang="ru-RU"/>
        </a:p>
      </dgm:t>
    </dgm:pt>
    <dgm:pt modelId="{8A1DCDEE-B347-44AE-9B28-D456145CA8AB}" type="sibTrans" cxnId="{3D294224-90F9-490D-9E46-CF355796E8C0}">
      <dgm:prSet/>
      <dgm:spPr/>
      <dgm:t>
        <a:bodyPr/>
        <a:lstStyle/>
        <a:p>
          <a:endParaRPr lang="ru-RU"/>
        </a:p>
      </dgm:t>
    </dgm:pt>
    <dgm:pt modelId="{8E69B9DE-A49C-466D-8100-48E705F0E122}">
      <dgm:prSet/>
      <dgm:spPr/>
      <dgm:t>
        <a:bodyPr/>
        <a:lstStyle/>
        <a:p>
          <a:r>
            <a:rPr lang="ru-RU" dirty="0" smtClean="0"/>
            <a:t>уход за растениями, животными </a:t>
          </a:r>
          <a:endParaRPr lang="ru-RU" dirty="0"/>
        </a:p>
      </dgm:t>
    </dgm:pt>
    <dgm:pt modelId="{68AFAC32-245C-4FF3-A0B0-6A0EFF352EF1}" type="parTrans" cxnId="{5753DC83-5F45-4BFC-A9C3-CA0268A1DDAB}">
      <dgm:prSet/>
      <dgm:spPr/>
      <dgm:t>
        <a:bodyPr/>
        <a:lstStyle/>
        <a:p>
          <a:endParaRPr lang="ru-RU"/>
        </a:p>
      </dgm:t>
    </dgm:pt>
    <dgm:pt modelId="{6321DFD4-2623-4ABA-AC18-0C05549591A7}" type="sibTrans" cxnId="{5753DC83-5F45-4BFC-A9C3-CA0268A1DDAB}">
      <dgm:prSet/>
      <dgm:spPr/>
      <dgm:t>
        <a:bodyPr/>
        <a:lstStyle/>
        <a:p>
          <a:endParaRPr lang="ru-RU"/>
        </a:p>
      </dgm:t>
    </dgm:pt>
    <dgm:pt modelId="{63A8ABBA-CAFB-41EB-8077-C777FB43F215}" type="pres">
      <dgm:prSet presAssocID="{F74E417D-FB64-442D-8DA2-60EEDC2E7C5D}" presName="linear" presStyleCnt="0">
        <dgm:presLayoutVars>
          <dgm:dir/>
          <dgm:resizeHandles val="exact"/>
        </dgm:presLayoutVars>
      </dgm:prSet>
      <dgm:spPr/>
      <dgm:t>
        <a:bodyPr/>
        <a:lstStyle/>
        <a:p>
          <a:endParaRPr lang="ru-RU"/>
        </a:p>
      </dgm:t>
    </dgm:pt>
    <dgm:pt modelId="{543210F4-D877-4DD4-93BD-D4507FEA4F96}" type="pres">
      <dgm:prSet presAssocID="{65D39B38-DB4D-4A7D-AFB3-F79B81517E98}" presName="comp" presStyleCnt="0"/>
      <dgm:spPr/>
      <dgm:t>
        <a:bodyPr/>
        <a:lstStyle/>
        <a:p>
          <a:endParaRPr lang="ru-RU"/>
        </a:p>
      </dgm:t>
    </dgm:pt>
    <dgm:pt modelId="{7DEE4138-259E-4B29-8A67-776982A7CD96}" type="pres">
      <dgm:prSet presAssocID="{65D39B38-DB4D-4A7D-AFB3-F79B81517E98}" presName="box" presStyleLbl="node1" presStyleIdx="0" presStyleCnt="6"/>
      <dgm:spPr/>
      <dgm:t>
        <a:bodyPr/>
        <a:lstStyle/>
        <a:p>
          <a:endParaRPr lang="ru-RU"/>
        </a:p>
      </dgm:t>
    </dgm:pt>
    <dgm:pt modelId="{FE371ED1-0D58-43C1-813B-60CF2807397F}" type="pres">
      <dgm:prSet presAssocID="{65D39B38-DB4D-4A7D-AFB3-F79B81517E98}" presName="img" presStyleLbl="fgImgPlace1" presStyleIdx="0" presStyleCnt="6"/>
      <dgm:spPr/>
      <dgm:t>
        <a:bodyPr/>
        <a:lstStyle/>
        <a:p>
          <a:endParaRPr lang="ru-RU"/>
        </a:p>
      </dgm:t>
    </dgm:pt>
    <dgm:pt modelId="{EE902A75-46A7-4DF9-A9A7-1CA14E052B6F}" type="pres">
      <dgm:prSet presAssocID="{65D39B38-DB4D-4A7D-AFB3-F79B81517E98}" presName="text" presStyleLbl="node1" presStyleIdx="0" presStyleCnt="6">
        <dgm:presLayoutVars>
          <dgm:bulletEnabled val="1"/>
        </dgm:presLayoutVars>
      </dgm:prSet>
      <dgm:spPr/>
      <dgm:t>
        <a:bodyPr/>
        <a:lstStyle/>
        <a:p>
          <a:endParaRPr lang="ru-RU"/>
        </a:p>
      </dgm:t>
    </dgm:pt>
    <dgm:pt modelId="{BA52B4C1-C456-4C93-8D56-A6C996698105}" type="pres">
      <dgm:prSet presAssocID="{57F00736-99FC-4FA9-BD6C-7F91BECAC5B9}" presName="spacer" presStyleCnt="0"/>
      <dgm:spPr/>
      <dgm:t>
        <a:bodyPr/>
        <a:lstStyle/>
        <a:p>
          <a:endParaRPr lang="ru-RU"/>
        </a:p>
      </dgm:t>
    </dgm:pt>
    <dgm:pt modelId="{2F8D8ECC-4896-4234-967F-AB2ACE657907}" type="pres">
      <dgm:prSet presAssocID="{199D68B5-1CED-423A-9416-384E76A47D04}" presName="comp" presStyleCnt="0"/>
      <dgm:spPr/>
      <dgm:t>
        <a:bodyPr/>
        <a:lstStyle/>
        <a:p>
          <a:endParaRPr lang="ru-RU"/>
        </a:p>
      </dgm:t>
    </dgm:pt>
    <dgm:pt modelId="{2BBD3D60-F085-43D7-BE5E-9B34416F4EF4}" type="pres">
      <dgm:prSet presAssocID="{199D68B5-1CED-423A-9416-384E76A47D04}" presName="box" presStyleLbl="node1" presStyleIdx="1" presStyleCnt="6"/>
      <dgm:spPr/>
      <dgm:t>
        <a:bodyPr/>
        <a:lstStyle/>
        <a:p>
          <a:endParaRPr lang="ru-RU"/>
        </a:p>
      </dgm:t>
    </dgm:pt>
    <dgm:pt modelId="{ADBA7F6D-E5C3-46F7-8359-FA9F7AD16E38}" type="pres">
      <dgm:prSet presAssocID="{199D68B5-1CED-423A-9416-384E76A47D04}" presName="img" presStyleLbl="fgImgPlace1" presStyleIdx="1" presStyleCnt="6"/>
      <dgm:spPr/>
      <dgm:t>
        <a:bodyPr/>
        <a:lstStyle/>
        <a:p>
          <a:endParaRPr lang="ru-RU"/>
        </a:p>
      </dgm:t>
    </dgm:pt>
    <dgm:pt modelId="{4A4CD535-29D5-43B0-9564-F31581A4CEC9}" type="pres">
      <dgm:prSet presAssocID="{199D68B5-1CED-423A-9416-384E76A47D04}" presName="text" presStyleLbl="node1" presStyleIdx="1" presStyleCnt="6">
        <dgm:presLayoutVars>
          <dgm:bulletEnabled val="1"/>
        </dgm:presLayoutVars>
      </dgm:prSet>
      <dgm:spPr/>
      <dgm:t>
        <a:bodyPr/>
        <a:lstStyle/>
        <a:p>
          <a:endParaRPr lang="ru-RU"/>
        </a:p>
      </dgm:t>
    </dgm:pt>
    <dgm:pt modelId="{21CC2819-D170-4D19-9AEF-805964CA9F95}" type="pres">
      <dgm:prSet presAssocID="{B4FD4E06-57B6-49C0-8BCD-534025476973}" presName="spacer" presStyleCnt="0"/>
      <dgm:spPr/>
      <dgm:t>
        <a:bodyPr/>
        <a:lstStyle/>
        <a:p>
          <a:endParaRPr lang="ru-RU"/>
        </a:p>
      </dgm:t>
    </dgm:pt>
    <dgm:pt modelId="{8C15A573-F4B9-4E19-AC73-D58B11F98BAC}" type="pres">
      <dgm:prSet presAssocID="{0B187F94-4C39-4D01-971D-8744AD9D934A}" presName="comp" presStyleCnt="0"/>
      <dgm:spPr/>
      <dgm:t>
        <a:bodyPr/>
        <a:lstStyle/>
        <a:p>
          <a:endParaRPr lang="ru-RU"/>
        </a:p>
      </dgm:t>
    </dgm:pt>
    <dgm:pt modelId="{9CC69273-0137-4D98-8AF3-3F41B6266847}" type="pres">
      <dgm:prSet presAssocID="{0B187F94-4C39-4D01-971D-8744AD9D934A}" presName="box" presStyleLbl="node1" presStyleIdx="2" presStyleCnt="6"/>
      <dgm:spPr/>
      <dgm:t>
        <a:bodyPr/>
        <a:lstStyle/>
        <a:p>
          <a:endParaRPr lang="ru-RU"/>
        </a:p>
      </dgm:t>
    </dgm:pt>
    <dgm:pt modelId="{1889AE7E-FE4B-4FCE-8460-DE1F8684CFE8}" type="pres">
      <dgm:prSet presAssocID="{0B187F94-4C39-4D01-971D-8744AD9D934A}" presName="img" presStyleLbl="fgImgPlace1" presStyleIdx="2" presStyleCnt="6"/>
      <dgm:spPr/>
      <dgm:t>
        <a:bodyPr/>
        <a:lstStyle/>
        <a:p>
          <a:endParaRPr lang="ru-RU"/>
        </a:p>
      </dgm:t>
    </dgm:pt>
    <dgm:pt modelId="{BCBD1010-23B7-48B2-9F47-F9808AE82383}" type="pres">
      <dgm:prSet presAssocID="{0B187F94-4C39-4D01-971D-8744AD9D934A}" presName="text" presStyleLbl="node1" presStyleIdx="2" presStyleCnt="6">
        <dgm:presLayoutVars>
          <dgm:bulletEnabled val="1"/>
        </dgm:presLayoutVars>
      </dgm:prSet>
      <dgm:spPr/>
      <dgm:t>
        <a:bodyPr/>
        <a:lstStyle/>
        <a:p>
          <a:endParaRPr lang="ru-RU"/>
        </a:p>
      </dgm:t>
    </dgm:pt>
    <dgm:pt modelId="{5391C75D-321F-48AF-BD50-CE52C6A568DE}" type="pres">
      <dgm:prSet presAssocID="{B1D83CEF-4630-45FB-BAA5-98497513DD66}" presName="spacer" presStyleCnt="0"/>
      <dgm:spPr/>
      <dgm:t>
        <a:bodyPr/>
        <a:lstStyle/>
        <a:p>
          <a:endParaRPr lang="ru-RU"/>
        </a:p>
      </dgm:t>
    </dgm:pt>
    <dgm:pt modelId="{6D9F6714-7FF2-40CC-9C81-85F12D35A988}" type="pres">
      <dgm:prSet presAssocID="{4327B598-24B8-4B40-B7E4-85F4CA4603B5}" presName="comp" presStyleCnt="0"/>
      <dgm:spPr/>
      <dgm:t>
        <a:bodyPr/>
        <a:lstStyle/>
        <a:p>
          <a:endParaRPr lang="ru-RU"/>
        </a:p>
      </dgm:t>
    </dgm:pt>
    <dgm:pt modelId="{5A2A6352-E98F-420E-AF26-EA86FA959269}" type="pres">
      <dgm:prSet presAssocID="{4327B598-24B8-4B40-B7E4-85F4CA4603B5}" presName="box" presStyleLbl="node1" presStyleIdx="3" presStyleCnt="6"/>
      <dgm:spPr/>
      <dgm:t>
        <a:bodyPr/>
        <a:lstStyle/>
        <a:p>
          <a:endParaRPr lang="ru-RU"/>
        </a:p>
      </dgm:t>
    </dgm:pt>
    <dgm:pt modelId="{19C34075-698B-477F-B625-C302ADA36ACC}" type="pres">
      <dgm:prSet presAssocID="{4327B598-24B8-4B40-B7E4-85F4CA4603B5}" presName="img" presStyleLbl="fgImgPlace1" presStyleIdx="3" presStyleCnt="6"/>
      <dgm:spPr/>
      <dgm:t>
        <a:bodyPr/>
        <a:lstStyle/>
        <a:p>
          <a:endParaRPr lang="ru-RU"/>
        </a:p>
      </dgm:t>
    </dgm:pt>
    <dgm:pt modelId="{63C9CEDA-364D-4FBA-9006-F77393FD4E12}" type="pres">
      <dgm:prSet presAssocID="{4327B598-24B8-4B40-B7E4-85F4CA4603B5}" presName="text" presStyleLbl="node1" presStyleIdx="3" presStyleCnt="6">
        <dgm:presLayoutVars>
          <dgm:bulletEnabled val="1"/>
        </dgm:presLayoutVars>
      </dgm:prSet>
      <dgm:spPr/>
      <dgm:t>
        <a:bodyPr/>
        <a:lstStyle/>
        <a:p>
          <a:endParaRPr lang="ru-RU"/>
        </a:p>
      </dgm:t>
    </dgm:pt>
    <dgm:pt modelId="{C87C96F8-121A-4748-9776-67FD412F770D}" type="pres">
      <dgm:prSet presAssocID="{F9C5B6AE-AE07-4AA4-B1AE-A7F5D5BB1851}" presName="spacer" presStyleCnt="0"/>
      <dgm:spPr/>
      <dgm:t>
        <a:bodyPr/>
        <a:lstStyle/>
        <a:p>
          <a:endParaRPr lang="ru-RU"/>
        </a:p>
      </dgm:t>
    </dgm:pt>
    <dgm:pt modelId="{0DA82FE4-2E70-4140-83A4-0C8E8495E54E}" type="pres">
      <dgm:prSet presAssocID="{E40FD732-905C-4624-8ACA-BE27F2FAFAD8}" presName="comp" presStyleCnt="0"/>
      <dgm:spPr/>
      <dgm:t>
        <a:bodyPr/>
        <a:lstStyle/>
        <a:p>
          <a:endParaRPr lang="ru-RU"/>
        </a:p>
      </dgm:t>
    </dgm:pt>
    <dgm:pt modelId="{648E4876-47E7-4730-80C1-56911BE3B961}" type="pres">
      <dgm:prSet presAssocID="{E40FD732-905C-4624-8ACA-BE27F2FAFAD8}" presName="box" presStyleLbl="node1" presStyleIdx="4" presStyleCnt="6"/>
      <dgm:spPr/>
      <dgm:t>
        <a:bodyPr/>
        <a:lstStyle/>
        <a:p>
          <a:endParaRPr lang="ru-RU"/>
        </a:p>
      </dgm:t>
    </dgm:pt>
    <dgm:pt modelId="{5575A8FB-D9D0-4CDD-A7F2-3B4C3067FB8C}" type="pres">
      <dgm:prSet presAssocID="{E40FD732-905C-4624-8ACA-BE27F2FAFAD8}" presName="img" presStyleLbl="fgImgPlace1" presStyleIdx="4" presStyleCnt="6"/>
      <dgm:spPr/>
      <dgm:t>
        <a:bodyPr/>
        <a:lstStyle/>
        <a:p>
          <a:endParaRPr lang="ru-RU"/>
        </a:p>
      </dgm:t>
    </dgm:pt>
    <dgm:pt modelId="{170C3606-06A0-410F-B4E5-9F88E5080B7B}" type="pres">
      <dgm:prSet presAssocID="{E40FD732-905C-4624-8ACA-BE27F2FAFAD8}" presName="text" presStyleLbl="node1" presStyleIdx="4" presStyleCnt="6">
        <dgm:presLayoutVars>
          <dgm:bulletEnabled val="1"/>
        </dgm:presLayoutVars>
      </dgm:prSet>
      <dgm:spPr/>
      <dgm:t>
        <a:bodyPr/>
        <a:lstStyle/>
        <a:p>
          <a:endParaRPr lang="ru-RU"/>
        </a:p>
      </dgm:t>
    </dgm:pt>
    <dgm:pt modelId="{80CA9E77-7891-4DCA-8020-1AA818C06992}" type="pres">
      <dgm:prSet presAssocID="{8A1DCDEE-B347-44AE-9B28-D456145CA8AB}" presName="spacer" presStyleCnt="0"/>
      <dgm:spPr/>
      <dgm:t>
        <a:bodyPr/>
        <a:lstStyle/>
        <a:p>
          <a:endParaRPr lang="ru-RU"/>
        </a:p>
      </dgm:t>
    </dgm:pt>
    <dgm:pt modelId="{53B09A3A-6829-46BD-82B7-44FFB20174E6}" type="pres">
      <dgm:prSet presAssocID="{8E69B9DE-A49C-466D-8100-48E705F0E122}" presName="comp" presStyleCnt="0"/>
      <dgm:spPr/>
      <dgm:t>
        <a:bodyPr/>
        <a:lstStyle/>
        <a:p>
          <a:endParaRPr lang="ru-RU"/>
        </a:p>
      </dgm:t>
    </dgm:pt>
    <dgm:pt modelId="{3C454A97-04FE-404E-AE5B-898C451E6DBF}" type="pres">
      <dgm:prSet presAssocID="{8E69B9DE-A49C-466D-8100-48E705F0E122}" presName="box" presStyleLbl="node1" presStyleIdx="5" presStyleCnt="6"/>
      <dgm:spPr/>
      <dgm:t>
        <a:bodyPr/>
        <a:lstStyle/>
        <a:p>
          <a:endParaRPr lang="ru-RU"/>
        </a:p>
      </dgm:t>
    </dgm:pt>
    <dgm:pt modelId="{2CBF9A2F-E0F3-40E0-A30D-E28D2E179FAE}" type="pres">
      <dgm:prSet presAssocID="{8E69B9DE-A49C-466D-8100-48E705F0E122}" presName="img" presStyleLbl="fgImgPlace1" presStyleIdx="5" presStyleCnt="6"/>
      <dgm:spPr/>
      <dgm:t>
        <a:bodyPr/>
        <a:lstStyle/>
        <a:p>
          <a:endParaRPr lang="ru-RU"/>
        </a:p>
      </dgm:t>
    </dgm:pt>
    <dgm:pt modelId="{524B892E-98E1-466A-A552-2D112EC3270B}" type="pres">
      <dgm:prSet presAssocID="{8E69B9DE-A49C-466D-8100-48E705F0E122}" presName="text" presStyleLbl="node1" presStyleIdx="5" presStyleCnt="6">
        <dgm:presLayoutVars>
          <dgm:bulletEnabled val="1"/>
        </dgm:presLayoutVars>
      </dgm:prSet>
      <dgm:spPr/>
      <dgm:t>
        <a:bodyPr/>
        <a:lstStyle/>
        <a:p>
          <a:endParaRPr lang="ru-RU"/>
        </a:p>
      </dgm:t>
    </dgm:pt>
  </dgm:ptLst>
  <dgm:cxnLst>
    <dgm:cxn modelId="{4D94B81F-FB47-49EB-ABDA-F98E50FFED38}" srcId="{F74E417D-FB64-442D-8DA2-60EEDC2E7C5D}" destId="{0B187F94-4C39-4D01-971D-8744AD9D934A}" srcOrd="2" destOrd="0" parTransId="{7469D50D-44A2-4F56-9FB6-679DF6499FF1}" sibTransId="{B1D83CEF-4630-45FB-BAA5-98497513DD66}"/>
    <dgm:cxn modelId="{3D294224-90F9-490D-9E46-CF355796E8C0}" srcId="{F74E417D-FB64-442D-8DA2-60EEDC2E7C5D}" destId="{E40FD732-905C-4624-8ACA-BE27F2FAFAD8}" srcOrd="4" destOrd="0" parTransId="{ABCDF98E-DBC6-47DD-9B0E-4A14D6242883}" sibTransId="{8A1DCDEE-B347-44AE-9B28-D456145CA8AB}"/>
    <dgm:cxn modelId="{9BBCA99B-C468-427D-8C33-B2213C5BD00B}" type="presOf" srcId="{65D39B38-DB4D-4A7D-AFB3-F79B81517E98}" destId="{EE902A75-46A7-4DF9-A9A7-1CA14E052B6F}" srcOrd="1" destOrd="0" presId="urn:microsoft.com/office/officeart/2005/8/layout/vList4#2"/>
    <dgm:cxn modelId="{B1189B74-3BDE-4E8E-882E-276534AE8008}" type="presOf" srcId="{0B187F94-4C39-4D01-971D-8744AD9D934A}" destId="{BCBD1010-23B7-48B2-9F47-F9808AE82383}" srcOrd="1" destOrd="0" presId="urn:microsoft.com/office/officeart/2005/8/layout/vList4#2"/>
    <dgm:cxn modelId="{21815F56-04EA-4682-97BE-D435C5846CC6}" srcId="{F74E417D-FB64-442D-8DA2-60EEDC2E7C5D}" destId="{65D39B38-DB4D-4A7D-AFB3-F79B81517E98}" srcOrd="0" destOrd="0" parTransId="{F825AB97-DDF9-484B-930C-562176AAD3C7}" sibTransId="{57F00736-99FC-4FA9-BD6C-7F91BECAC5B9}"/>
    <dgm:cxn modelId="{8B6FADE0-7BEF-4C29-A4DA-45DC605B41ED}" srcId="{F74E417D-FB64-442D-8DA2-60EEDC2E7C5D}" destId="{199D68B5-1CED-423A-9416-384E76A47D04}" srcOrd="1" destOrd="0" parTransId="{D1AE6BE1-05F2-49F1-BC31-384DC284D189}" sibTransId="{B4FD4E06-57B6-49C0-8BCD-534025476973}"/>
    <dgm:cxn modelId="{F45AEE88-E131-4457-A725-C0A901AC1060}" type="presOf" srcId="{4327B598-24B8-4B40-B7E4-85F4CA4603B5}" destId="{63C9CEDA-364D-4FBA-9006-F77393FD4E12}" srcOrd="1" destOrd="0" presId="urn:microsoft.com/office/officeart/2005/8/layout/vList4#2"/>
    <dgm:cxn modelId="{5682348A-6758-462A-A41E-80EA71BDCDAD}" type="presOf" srcId="{0B187F94-4C39-4D01-971D-8744AD9D934A}" destId="{9CC69273-0137-4D98-8AF3-3F41B6266847}" srcOrd="0" destOrd="0" presId="urn:microsoft.com/office/officeart/2005/8/layout/vList4#2"/>
    <dgm:cxn modelId="{AF7A0A94-AA28-4446-AFF4-2D434B625B1F}" type="presOf" srcId="{65D39B38-DB4D-4A7D-AFB3-F79B81517E98}" destId="{7DEE4138-259E-4B29-8A67-776982A7CD96}" srcOrd="0" destOrd="0" presId="urn:microsoft.com/office/officeart/2005/8/layout/vList4#2"/>
    <dgm:cxn modelId="{5577824E-649E-49DB-AC16-130B4050325C}" type="presOf" srcId="{F74E417D-FB64-442D-8DA2-60EEDC2E7C5D}" destId="{63A8ABBA-CAFB-41EB-8077-C777FB43F215}" srcOrd="0" destOrd="0" presId="urn:microsoft.com/office/officeart/2005/8/layout/vList4#2"/>
    <dgm:cxn modelId="{DC104C8E-B2CE-4F65-8FEF-D37763F5BD20}" type="presOf" srcId="{199D68B5-1CED-423A-9416-384E76A47D04}" destId="{4A4CD535-29D5-43B0-9564-F31581A4CEC9}" srcOrd="1" destOrd="0" presId="urn:microsoft.com/office/officeart/2005/8/layout/vList4#2"/>
    <dgm:cxn modelId="{38B08C2A-54F0-48A4-B029-1778DD97E171}" srcId="{F74E417D-FB64-442D-8DA2-60EEDC2E7C5D}" destId="{4327B598-24B8-4B40-B7E4-85F4CA4603B5}" srcOrd="3" destOrd="0" parTransId="{8B7B85BE-567B-41DB-A5C8-435D2CBBDA64}" sibTransId="{F9C5B6AE-AE07-4AA4-B1AE-A7F5D5BB1851}"/>
    <dgm:cxn modelId="{45101777-6238-421A-9454-3B4729B67465}" type="presOf" srcId="{4327B598-24B8-4B40-B7E4-85F4CA4603B5}" destId="{5A2A6352-E98F-420E-AF26-EA86FA959269}" srcOrd="0" destOrd="0" presId="urn:microsoft.com/office/officeart/2005/8/layout/vList4#2"/>
    <dgm:cxn modelId="{5753DC83-5F45-4BFC-A9C3-CA0268A1DDAB}" srcId="{F74E417D-FB64-442D-8DA2-60EEDC2E7C5D}" destId="{8E69B9DE-A49C-466D-8100-48E705F0E122}" srcOrd="5" destOrd="0" parTransId="{68AFAC32-245C-4FF3-A0B0-6A0EFF352EF1}" sibTransId="{6321DFD4-2623-4ABA-AC18-0C05549591A7}"/>
    <dgm:cxn modelId="{04862443-BF68-4ECE-8856-4580943ACEF8}" type="presOf" srcId="{8E69B9DE-A49C-466D-8100-48E705F0E122}" destId="{524B892E-98E1-466A-A552-2D112EC3270B}" srcOrd="1" destOrd="0" presId="urn:microsoft.com/office/officeart/2005/8/layout/vList4#2"/>
    <dgm:cxn modelId="{2A6E9AFA-51F5-4256-BF3D-512B60D3B974}" type="presOf" srcId="{E40FD732-905C-4624-8ACA-BE27F2FAFAD8}" destId="{648E4876-47E7-4730-80C1-56911BE3B961}" srcOrd="0" destOrd="0" presId="urn:microsoft.com/office/officeart/2005/8/layout/vList4#2"/>
    <dgm:cxn modelId="{2369E507-BE13-474D-A3E5-6540A1B6E6B4}" type="presOf" srcId="{199D68B5-1CED-423A-9416-384E76A47D04}" destId="{2BBD3D60-F085-43D7-BE5E-9B34416F4EF4}" srcOrd="0" destOrd="0" presId="urn:microsoft.com/office/officeart/2005/8/layout/vList4#2"/>
    <dgm:cxn modelId="{9683057E-7ADB-4CF7-AC63-C4E43AE5459A}" type="presOf" srcId="{E40FD732-905C-4624-8ACA-BE27F2FAFAD8}" destId="{170C3606-06A0-410F-B4E5-9F88E5080B7B}" srcOrd="1" destOrd="0" presId="urn:microsoft.com/office/officeart/2005/8/layout/vList4#2"/>
    <dgm:cxn modelId="{0F4F4951-3508-4307-81FF-59AB7BC0DFC9}" type="presOf" srcId="{8E69B9DE-A49C-466D-8100-48E705F0E122}" destId="{3C454A97-04FE-404E-AE5B-898C451E6DBF}" srcOrd="0" destOrd="0" presId="urn:microsoft.com/office/officeart/2005/8/layout/vList4#2"/>
    <dgm:cxn modelId="{3216062B-8DCC-43A5-9936-F237A57DA7F5}" type="presParOf" srcId="{63A8ABBA-CAFB-41EB-8077-C777FB43F215}" destId="{543210F4-D877-4DD4-93BD-D4507FEA4F96}" srcOrd="0" destOrd="0" presId="urn:microsoft.com/office/officeart/2005/8/layout/vList4#2"/>
    <dgm:cxn modelId="{4697F14E-C9FC-4CBC-9314-B005C757BD75}" type="presParOf" srcId="{543210F4-D877-4DD4-93BD-D4507FEA4F96}" destId="{7DEE4138-259E-4B29-8A67-776982A7CD96}" srcOrd="0" destOrd="0" presId="urn:microsoft.com/office/officeart/2005/8/layout/vList4#2"/>
    <dgm:cxn modelId="{1046D1E3-86C9-45E7-A47D-1AAB85372DBE}" type="presParOf" srcId="{543210F4-D877-4DD4-93BD-D4507FEA4F96}" destId="{FE371ED1-0D58-43C1-813B-60CF2807397F}" srcOrd="1" destOrd="0" presId="urn:microsoft.com/office/officeart/2005/8/layout/vList4#2"/>
    <dgm:cxn modelId="{75EC5B8F-AE73-410B-BB66-A7872D18A0AA}" type="presParOf" srcId="{543210F4-D877-4DD4-93BD-D4507FEA4F96}" destId="{EE902A75-46A7-4DF9-A9A7-1CA14E052B6F}" srcOrd="2" destOrd="0" presId="urn:microsoft.com/office/officeart/2005/8/layout/vList4#2"/>
    <dgm:cxn modelId="{7476D50C-00D7-48AD-85BD-0ED2D10FE3F7}" type="presParOf" srcId="{63A8ABBA-CAFB-41EB-8077-C777FB43F215}" destId="{BA52B4C1-C456-4C93-8D56-A6C996698105}" srcOrd="1" destOrd="0" presId="urn:microsoft.com/office/officeart/2005/8/layout/vList4#2"/>
    <dgm:cxn modelId="{25D7E618-9692-429F-896B-A89B78F8A6F6}" type="presParOf" srcId="{63A8ABBA-CAFB-41EB-8077-C777FB43F215}" destId="{2F8D8ECC-4896-4234-967F-AB2ACE657907}" srcOrd="2" destOrd="0" presId="urn:microsoft.com/office/officeart/2005/8/layout/vList4#2"/>
    <dgm:cxn modelId="{49F01A7E-A6F9-4935-BFE7-8B44444A5BEB}" type="presParOf" srcId="{2F8D8ECC-4896-4234-967F-AB2ACE657907}" destId="{2BBD3D60-F085-43D7-BE5E-9B34416F4EF4}" srcOrd="0" destOrd="0" presId="urn:microsoft.com/office/officeart/2005/8/layout/vList4#2"/>
    <dgm:cxn modelId="{B61F4F72-1180-4E61-B9D4-D4BE31F5A9D8}" type="presParOf" srcId="{2F8D8ECC-4896-4234-967F-AB2ACE657907}" destId="{ADBA7F6D-E5C3-46F7-8359-FA9F7AD16E38}" srcOrd="1" destOrd="0" presId="urn:microsoft.com/office/officeart/2005/8/layout/vList4#2"/>
    <dgm:cxn modelId="{57C9563D-C01D-4EAB-A484-05EB54423D59}" type="presParOf" srcId="{2F8D8ECC-4896-4234-967F-AB2ACE657907}" destId="{4A4CD535-29D5-43B0-9564-F31581A4CEC9}" srcOrd="2" destOrd="0" presId="urn:microsoft.com/office/officeart/2005/8/layout/vList4#2"/>
    <dgm:cxn modelId="{4DDF86CD-9BCA-4587-97E6-5804B55A1517}" type="presParOf" srcId="{63A8ABBA-CAFB-41EB-8077-C777FB43F215}" destId="{21CC2819-D170-4D19-9AEF-805964CA9F95}" srcOrd="3" destOrd="0" presId="urn:microsoft.com/office/officeart/2005/8/layout/vList4#2"/>
    <dgm:cxn modelId="{8C705068-0FA3-432E-B280-BDE8BB4497E8}" type="presParOf" srcId="{63A8ABBA-CAFB-41EB-8077-C777FB43F215}" destId="{8C15A573-F4B9-4E19-AC73-D58B11F98BAC}" srcOrd="4" destOrd="0" presId="urn:microsoft.com/office/officeart/2005/8/layout/vList4#2"/>
    <dgm:cxn modelId="{659729E9-044B-412C-9F88-06A2EFD0AF92}" type="presParOf" srcId="{8C15A573-F4B9-4E19-AC73-D58B11F98BAC}" destId="{9CC69273-0137-4D98-8AF3-3F41B6266847}" srcOrd="0" destOrd="0" presId="urn:microsoft.com/office/officeart/2005/8/layout/vList4#2"/>
    <dgm:cxn modelId="{D1DBC43F-0BA1-4D89-BEDB-F9125B5729B2}" type="presParOf" srcId="{8C15A573-F4B9-4E19-AC73-D58B11F98BAC}" destId="{1889AE7E-FE4B-4FCE-8460-DE1F8684CFE8}" srcOrd="1" destOrd="0" presId="urn:microsoft.com/office/officeart/2005/8/layout/vList4#2"/>
    <dgm:cxn modelId="{EBE76535-D5B4-4561-BF74-DA271FFA0C03}" type="presParOf" srcId="{8C15A573-F4B9-4E19-AC73-D58B11F98BAC}" destId="{BCBD1010-23B7-48B2-9F47-F9808AE82383}" srcOrd="2" destOrd="0" presId="urn:microsoft.com/office/officeart/2005/8/layout/vList4#2"/>
    <dgm:cxn modelId="{FA387A36-0E45-4672-821C-659BB9CDB149}" type="presParOf" srcId="{63A8ABBA-CAFB-41EB-8077-C777FB43F215}" destId="{5391C75D-321F-48AF-BD50-CE52C6A568DE}" srcOrd="5" destOrd="0" presId="urn:microsoft.com/office/officeart/2005/8/layout/vList4#2"/>
    <dgm:cxn modelId="{0EFF715C-A23E-422E-9DDC-A4BA14791E29}" type="presParOf" srcId="{63A8ABBA-CAFB-41EB-8077-C777FB43F215}" destId="{6D9F6714-7FF2-40CC-9C81-85F12D35A988}" srcOrd="6" destOrd="0" presId="urn:microsoft.com/office/officeart/2005/8/layout/vList4#2"/>
    <dgm:cxn modelId="{F79D2236-B155-4B3C-8B60-7842B86CB265}" type="presParOf" srcId="{6D9F6714-7FF2-40CC-9C81-85F12D35A988}" destId="{5A2A6352-E98F-420E-AF26-EA86FA959269}" srcOrd="0" destOrd="0" presId="urn:microsoft.com/office/officeart/2005/8/layout/vList4#2"/>
    <dgm:cxn modelId="{51CDF7E3-8B1D-470D-B486-7F0C288D1433}" type="presParOf" srcId="{6D9F6714-7FF2-40CC-9C81-85F12D35A988}" destId="{19C34075-698B-477F-B625-C302ADA36ACC}" srcOrd="1" destOrd="0" presId="urn:microsoft.com/office/officeart/2005/8/layout/vList4#2"/>
    <dgm:cxn modelId="{D362415B-679E-4EB2-8A86-18B548AD2D49}" type="presParOf" srcId="{6D9F6714-7FF2-40CC-9C81-85F12D35A988}" destId="{63C9CEDA-364D-4FBA-9006-F77393FD4E12}" srcOrd="2" destOrd="0" presId="urn:microsoft.com/office/officeart/2005/8/layout/vList4#2"/>
    <dgm:cxn modelId="{14E311E3-E828-4495-BEA5-A2840ACC22F3}" type="presParOf" srcId="{63A8ABBA-CAFB-41EB-8077-C777FB43F215}" destId="{C87C96F8-121A-4748-9776-67FD412F770D}" srcOrd="7" destOrd="0" presId="urn:microsoft.com/office/officeart/2005/8/layout/vList4#2"/>
    <dgm:cxn modelId="{5F8D4A98-8E2E-4F7B-8D89-91140BBFF04F}" type="presParOf" srcId="{63A8ABBA-CAFB-41EB-8077-C777FB43F215}" destId="{0DA82FE4-2E70-4140-83A4-0C8E8495E54E}" srcOrd="8" destOrd="0" presId="urn:microsoft.com/office/officeart/2005/8/layout/vList4#2"/>
    <dgm:cxn modelId="{02997E26-D3C4-46A3-95D8-D20EDEFD4EB6}" type="presParOf" srcId="{0DA82FE4-2E70-4140-83A4-0C8E8495E54E}" destId="{648E4876-47E7-4730-80C1-56911BE3B961}" srcOrd="0" destOrd="0" presId="urn:microsoft.com/office/officeart/2005/8/layout/vList4#2"/>
    <dgm:cxn modelId="{7B63C4D3-8BED-4E7A-809A-8604470C838F}" type="presParOf" srcId="{0DA82FE4-2E70-4140-83A4-0C8E8495E54E}" destId="{5575A8FB-D9D0-4CDD-A7F2-3B4C3067FB8C}" srcOrd="1" destOrd="0" presId="urn:microsoft.com/office/officeart/2005/8/layout/vList4#2"/>
    <dgm:cxn modelId="{8A2B59D0-90F5-4E21-87D7-9E15F5E01E03}" type="presParOf" srcId="{0DA82FE4-2E70-4140-83A4-0C8E8495E54E}" destId="{170C3606-06A0-410F-B4E5-9F88E5080B7B}" srcOrd="2" destOrd="0" presId="urn:microsoft.com/office/officeart/2005/8/layout/vList4#2"/>
    <dgm:cxn modelId="{D623B567-FDA1-46B9-99EA-A60C8FDBD8C3}" type="presParOf" srcId="{63A8ABBA-CAFB-41EB-8077-C777FB43F215}" destId="{80CA9E77-7891-4DCA-8020-1AA818C06992}" srcOrd="9" destOrd="0" presId="urn:microsoft.com/office/officeart/2005/8/layout/vList4#2"/>
    <dgm:cxn modelId="{962FD7BB-6042-4E7D-9153-E8044A3BDC72}" type="presParOf" srcId="{63A8ABBA-CAFB-41EB-8077-C777FB43F215}" destId="{53B09A3A-6829-46BD-82B7-44FFB20174E6}" srcOrd="10" destOrd="0" presId="urn:microsoft.com/office/officeart/2005/8/layout/vList4#2"/>
    <dgm:cxn modelId="{E951EFA9-4268-4B5A-B2BA-0E5E5745D6ED}" type="presParOf" srcId="{53B09A3A-6829-46BD-82B7-44FFB20174E6}" destId="{3C454A97-04FE-404E-AE5B-898C451E6DBF}" srcOrd="0" destOrd="0" presId="urn:microsoft.com/office/officeart/2005/8/layout/vList4#2"/>
    <dgm:cxn modelId="{016F4B57-9E75-42DB-969E-A7D34375D991}" type="presParOf" srcId="{53B09A3A-6829-46BD-82B7-44FFB20174E6}" destId="{2CBF9A2F-E0F3-40E0-A30D-E28D2E179FAE}" srcOrd="1" destOrd="0" presId="urn:microsoft.com/office/officeart/2005/8/layout/vList4#2"/>
    <dgm:cxn modelId="{573CBBA7-01D6-4B31-A368-A430DBAFB5B6}" type="presParOf" srcId="{53B09A3A-6829-46BD-82B7-44FFB20174E6}" destId="{524B892E-98E1-466A-A552-2D112EC3270B}" srcOrd="2" destOrd="0" presId="urn:microsoft.com/office/officeart/2005/8/layout/vList4#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1BF6A2-6548-4053-82C5-F7A02618925A}" type="doc">
      <dgm:prSet loTypeId="urn:microsoft.com/office/officeart/2005/8/layout/default#1" loCatId="list" qsTypeId="urn:microsoft.com/office/officeart/2005/8/quickstyle/3d3" qsCatId="3D" csTypeId="urn:microsoft.com/office/officeart/2005/8/colors/colorful1#3" csCatId="colorful" phldr="1"/>
      <dgm:spPr/>
      <dgm:t>
        <a:bodyPr/>
        <a:lstStyle/>
        <a:p>
          <a:endParaRPr lang="ru-RU"/>
        </a:p>
      </dgm:t>
    </dgm:pt>
    <dgm:pt modelId="{C182C3CB-D4EA-4C33-8E86-72680808928C}">
      <dgm:prSet/>
      <dgm:spPr/>
      <dgm:t>
        <a:bodyPr/>
        <a:lstStyle/>
        <a:p>
          <a:r>
            <a:rPr lang="ru-RU" dirty="0" smtClean="0"/>
            <a:t>аккуратность</a:t>
          </a:r>
          <a:endParaRPr lang="ru-RU" dirty="0"/>
        </a:p>
      </dgm:t>
    </dgm:pt>
    <dgm:pt modelId="{08A02FA0-238B-4DBC-9F27-53DD3ECB6AA2}" type="parTrans" cxnId="{17C23B9E-044F-47EE-A4AF-7E61B305E667}">
      <dgm:prSet/>
      <dgm:spPr/>
      <dgm:t>
        <a:bodyPr/>
        <a:lstStyle/>
        <a:p>
          <a:endParaRPr lang="ru-RU"/>
        </a:p>
      </dgm:t>
    </dgm:pt>
    <dgm:pt modelId="{E32B3A89-718D-4104-B3EE-E75BBE14B38B}" type="sibTrans" cxnId="{17C23B9E-044F-47EE-A4AF-7E61B305E667}">
      <dgm:prSet/>
      <dgm:spPr/>
      <dgm:t>
        <a:bodyPr/>
        <a:lstStyle/>
        <a:p>
          <a:endParaRPr lang="ru-RU"/>
        </a:p>
      </dgm:t>
    </dgm:pt>
    <dgm:pt modelId="{7B2798BD-83D2-4B77-A1CC-E0D8024D68A4}">
      <dgm:prSet/>
      <dgm:spPr/>
      <dgm:t>
        <a:bodyPr/>
        <a:lstStyle/>
        <a:p>
          <a:r>
            <a:rPr lang="ru-RU" dirty="0" smtClean="0"/>
            <a:t>чистоплотность</a:t>
          </a:r>
          <a:endParaRPr lang="ru-RU" dirty="0"/>
        </a:p>
      </dgm:t>
    </dgm:pt>
    <dgm:pt modelId="{804B0223-7214-430A-A51F-5475195C2882}" type="parTrans" cxnId="{9740BA92-27E7-45BF-8987-CFE0D4CA382A}">
      <dgm:prSet/>
      <dgm:spPr/>
      <dgm:t>
        <a:bodyPr/>
        <a:lstStyle/>
        <a:p>
          <a:endParaRPr lang="ru-RU"/>
        </a:p>
      </dgm:t>
    </dgm:pt>
    <dgm:pt modelId="{5AFE93D9-108A-415D-9D1B-23E68FB93FB2}" type="sibTrans" cxnId="{9740BA92-27E7-45BF-8987-CFE0D4CA382A}">
      <dgm:prSet/>
      <dgm:spPr/>
      <dgm:t>
        <a:bodyPr/>
        <a:lstStyle/>
        <a:p>
          <a:endParaRPr lang="ru-RU"/>
        </a:p>
      </dgm:t>
    </dgm:pt>
    <dgm:pt modelId="{EB09F004-4A0D-4164-9AFA-D35F7B2F3DC6}">
      <dgm:prSet/>
      <dgm:spPr/>
      <dgm:t>
        <a:bodyPr/>
        <a:lstStyle/>
        <a:p>
          <a:r>
            <a:rPr lang="ru-RU" i="1" dirty="0" smtClean="0"/>
            <a:t>Разряд</a:t>
          </a:r>
        </a:p>
        <a:p>
          <a:r>
            <a:rPr lang="ru-RU" i="1" dirty="0" smtClean="0"/>
            <a:t>психогигиенических</a:t>
          </a:r>
          <a:endParaRPr lang="ru-RU" dirty="0"/>
        </a:p>
      </dgm:t>
    </dgm:pt>
    <dgm:pt modelId="{CA4A4BB2-FB37-4931-BC5A-CED1CA322FD5}" type="parTrans" cxnId="{4ABB24D7-7983-49AD-A0DC-5FBED11CBFE2}">
      <dgm:prSet/>
      <dgm:spPr/>
      <dgm:t>
        <a:bodyPr/>
        <a:lstStyle/>
        <a:p>
          <a:endParaRPr lang="ru-RU"/>
        </a:p>
      </dgm:t>
    </dgm:pt>
    <dgm:pt modelId="{9AAB61B1-2686-45F1-AC70-7BE5B9371BFC}" type="sibTrans" cxnId="{4ABB24D7-7983-49AD-A0DC-5FBED11CBFE2}">
      <dgm:prSet/>
      <dgm:spPr/>
      <dgm:t>
        <a:bodyPr/>
        <a:lstStyle/>
        <a:p>
          <a:endParaRPr lang="ru-RU"/>
        </a:p>
      </dgm:t>
    </dgm:pt>
    <dgm:pt modelId="{9D2252E4-44AD-47A0-B86B-3170560BA09F}" type="pres">
      <dgm:prSet presAssocID="{FA1BF6A2-6548-4053-82C5-F7A02618925A}" presName="diagram" presStyleCnt="0">
        <dgm:presLayoutVars>
          <dgm:dir/>
          <dgm:resizeHandles val="exact"/>
        </dgm:presLayoutVars>
      </dgm:prSet>
      <dgm:spPr/>
      <dgm:t>
        <a:bodyPr/>
        <a:lstStyle/>
        <a:p>
          <a:endParaRPr lang="ru-RU"/>
        </a:p>
      </dgm:t>
    </dgm:pt>
    <dgm:pt modelId="{12C659B1-1E95-4926-91F3-FFA30AB9C66E}" type="pres">
      <dgm:prSet presAssocID="{C182C3CB-D4EA-4C33-8E86-72680808928C}" presName="node" presStyleLbl="node1" presStyleIdx="0" presStyleCnt="3" custScaleX="106806" custScaleY="75140" custLinFactNeighborX="-35" custLinFactNeighborY="-2579">
        <dgm:presLayoutVars>
          <dgm:bulletEnabled val="1"/>
        </dgm:presLayoutVars>
      </dgm:prSet>
      <dgm:spPr/>
      <dgm:t>
        <a:bodyPr/>
        <a:lstStyle/>
        <a:p>
          <a:endParaRPr lang="ru-RU"/>
        </a:p>
      </dgm:t>
    </dgm:pt>
    <dgm:pt modelId="{2B2B797E-1348-4293-99D7-A868BF7A5318}" type="pres">
      <dgm:prSet presAssocID="{E32B3A89-718D-4104-B3EE-E75BBE14B38B}" presName="sibTrans" presStyleCnt="0"/>
      <dgm:spPr/>
    </dgm:pt>
    <dgm:pt modelId="{29944893-1FE7-4676-86FB-3CAA257D6991}" type="pres">
      <dgm:prSet presAssocID="{7B2798BD-83D2-4B77-A1CC-E0D8024D68A4}" presName="node" presStyleLbl="node1" presStyleIdx="1" presStyleCnt="3" custScaleX="113236" custScaleY="78157" custLinFactNeighborX="-731" custLinFactNeighborY="-2350">
        <dgm:presLayoutVars>
          <dgm:bulletEnabled val="1"/>
        </dgm:presLayoutVars>
      </dgm:prSet>
      <dgm:spPr/>
      <dgm:t>
        <a:bodyPr/>
        <a:lstStyle/>
        <a:p>
          <a:endParaRPr lang="ru-RU"/>
        </a:p>
      </dgm:t>
    </dgm:pt>
    <dgm:pt modelId="{E57FE334-D202-49A9-BFE9-249BC16366D5}" type="pres">
      <dgm:prSet presAssocID="{5AFE93D9-108A-415D-9D1B-23E68FB93FB2}" presName="sibTrans" presStyleCnt="0"/>
      <dgm:spPr/>
    </dgm:pt>
    <dgm:pt modelId="{6AE03387-BA3D-4BBA-B137-E6D62A0542E3}" type="pres">
      <dgm:prSet presAssocID="{EB09F004-4A0D-4164-9AFA-D35F7B2F3DC6}" presName="node" presStyleLbl="node1" presStyleIdx="2" presStyleCnt="3" custScaleX="138170" custScaleY="64835">
        <dgm:presLayoutVars>
          <dgm:bulletEnabled val="1"/>
        </dgm:presLayoutVars>
      </dgm:prSet>
      <dgm:spPr/>
      <dgm:t>
        <a:bodyPr/>
        <a:lstStyle/>
        <a:p>
          <a:endParaRPr lang="ru-RU"/>
        </a:p>
      </dgm:t>
    </dgm:pt>
  </dgm:ptLst>
  <dgm:cxnLst>
    <dgm:cxn modelId="{AD08341B-B4D0-49C6-BAAA-C08E9FCB4713}" type="presOf" srcId="{EB09F004-4A0D-4164-9AFA-D35F7B2F3DC6}" destId="{6AE03387-BA3D-4BBA-B137-E6D62A0542E3}" srcOrd="0" destOrd="0" presId="urn:microsoft.com/office/officeart/2005/8/layout/default#1"/>
    <dgm:cxn modelId="{9740BA92-27E7-45BF-8987-CFE0D4CA382A}" srcId="{FA1BF6A2-6548-4053-82C5-F7A02618925A}" destId="{7B2798BD-83D2-4B77-A1CC-E0D8024D68A4}" srcOrd="1" destOrd="0" parTransId="{804B0223-7214-430A-A51F-5475195C2882}" sibTransId="{5AFE93D9-108A-415D-9D1B-23E68FB93FB2}"/>
    <dgm:cxn modelId="{7DB90304-2194-4838-90EB-D15D22B5741F}" type="presOf" srcId="{FA1BF6A2-6548-4053-82C5-F7A02618925A}" destId="{9D2252E4-44AD-47A0-B86B-3170560BA09F}" srcOrd="0" destOrd="0" presId="urn:microsoft.com/office/officeart/2005/8/layout/default#1"/>
    <dgm:cxn modelId="{17C23B9E-044F-47EE-A4AF-7E61B305E667}" srcId="{FA1BF6A2-6548-4053-82C5-F7A02618925A}" destId="{C182C3CB-D4EA-4C33-8E86-72680808928C}" srcOrd="0" destOrd="0" parTransId="{08A02FA0-238B-4DBC-9F27-53DD3ECB6AA2}" sibTransId="{E32B3A89-718D-4104-B3EE-E75BBE14B38B}"/>
    <dgm:cxn modelId="{6F853BD6-9B30-470A-8167-63376F623E51}" type="presOf" srcId="{7B2798BD-83D2-4B77-A1CC-E0D8024D68A4}" destId="{29944893-1FE7-4676-86FB-3CAA257D6991}" srcOrd="0" destOrd="0" presId="urn:microsoft.com/office/officeart/2005/8/layout/default#1"/>
    <dgm:cxn modelId="{4ABB24D7-7983-49AD-A0DC-5FBED11CBFE2}" srcId="{FA1BF6A2-6548-4053-82C5-F7A02618925A}" destId="{EB09F004-4A0D-4164-9AFA-D35F7B2F3DC6}" srcOrd="2" destOrd="0" parTransId="{CA4A4BB2-FB37-4931-BC5A-CED1CA322FD5}" sibTransId="{9AAB61B1-2686-45F1-AC70-7BE5B9371BFC}"/>
    <dgm:cxn modelId="{9716D971-3389-40E0-B380-376935ED68E2}" type="presOf" srcId="{C182C3CB-D4EA-4C33-8E86-72680808928C}" destId="{12C659B1-1E95-4926-91F3-FFA30AB9C66E}" srcOrd="0" destOrd="0" presId="urn:microsoft.com/office/officeart/2005/8/layout/default#1"/>
    <dgm:cxn modelId="{9204BB95-5C46-46CC-8CF3-CD3C1EA4C9EF}" type="presParOf" srcId="{9D2252E4-44AD-47A0-B86B-3170560BA09F}" destId="{12C659B1-1E95-4926-91F3-FFA30AB9C66E}" srcOrd="0" destOrd="0" presId="urn:microsoft.com/office/officeart/2005/8/layout/default#1"/>
    <dgm:cxn modelId="{E9FB9D2E-D8E0-4445-B2B9-3E90A1596287}" type="presParOf" srcId="{9D2252E4-44AD-47A0-B86B-3170560BA09F}" destId="{2B2B797E-1348-4293-99D7-A868BF7A5318}" srcOrd="1" destOrd="0" presId="urn:microsoft.com/office/officeart/2005/8/layout/default#1"/>
    <dgm:cxn modelId="{692F53A4-3311-40AE-9007-858D46A3518E}" type="presParOf" srcId="{9D2252E4-44AD-47A0-B86B-3170560BA09F}" destId="{29944893-1FE7-4676-86FB-3CAA257D6991}" srcOrd="2" destOrd="0" presId="urn:microsoft.com/office/officeart/2005/8/layout/default#1"/>
    <dgm:cxn modelId="{F57E79AC-436B-48F1-90E8-D0C164F0FC62}" type="presParOf" srcId="{9D2252E4-44AD-47A0-B86B-3170560BA09F}" destId="{E57FE334-D202-49A9-BFE9-249BC16366D5}" srcOrd="3" destOrd="0" presId="urn:microsoft.com/office/officeart/2005/8/layout/default#1"/>
    <dgm:cxn modelId="{3C3E5D61-4C08-4A9A-9595-1A454AC91AFA}" type="presParOf" srcId="{9D2252E4-44AD-47A0-B86B-3170560BA09F}" destId="{6AE03387-BA3D-4BBA-B137-E6D62A0542E3}"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047ABAD-46BA-4B31-A4B6-7A1901832A2E}" type="doc">
      <dgm:prSet loTypeId="urn:microsoft.com/office/officeart/2005/8/layout/vList4#3" loCatId="list" qsTypeId="urn:microsoft.com/office/officeart/2005/8/quickstyle/simple1" qsCatId="simple" csTypeId="urn:microsoft.com/office/officeart/2005/8/colors/colorful5" csCatId="colorful" phldr="1"/>
      <dgm:spPr/>
      <dgm:t>
        <a:bodyPr/>
        <a:lstStyle/>
        <a:p>
          <a:endParaRPr lang="ru-RU"/>
        </a:p>
      </dgm:t>
    </dgm:pt>
    <dgm:pt modelId="{4A04DEA7-DCDC-4EC2-8DA1-1B48E2B9AF2C}">
      <dgm:prSet/>
      <dgm:spPr/>
      <dgm:t>
        <a:bodyPr/>
        <a:lstStyle/>
        <a:p>
          <a:r>
            <a:rPr lang="ru-RU" dirty="0" smtClean="0"/>
            <a:t>1. Предложение детям разных экономических задач, соответствующих их возрасту, интересам и уровню понимания. Постепенный переход к таким играм, где сюжетом является решение какой-либо экономической проблемы.</a:t>
          </a:r>
          <a:endParaRPr lang="ru-RU" dirty="0"/>
        </a:p>
      </dgm:t>
    </dgm:pt>
    <dgm:pt modelId="{53A8A365-70C7-4266-B16D-C1F9725E9E97}" type="parTrans" cxnId="{08C42585-E976-4876-A84A-2048A150E44E}">
      <dgm:prSet/>
      <dgm:spPr/>
      <dgm:t>
        <a:bodyPr/>
        <a:lstStyle/>
        <a:p>
          <a:endParaRPr lang="ru-RU"/>
        </a:p>
      </dgm:t>
    </dgm:pt>
    <dgm:pt modelId="{BA1DD8A5-83AC-4273-9EC2-BF268D1DD7D2}" type="sibTrans" cxnId="{08C42585-E976-4876-A84A-2048A150E44E}">
      <dgm:prSet/>
      <dgm:spPr/>
      <dgm:t>
        <a:bodyPr/>
        <a:lstStyle/>
        <a:p>
          <a:endParaRPr lang="ru-RU"/>
        </a:p>
      </dgm:t>
    </dgm:pt>
    <dgm:pt modelId="{132D7188-392C-4479-A8B4-115BF543D482}">
      <dgm:prSet/>
      <dgm:spPr/>
      <dgm:t>
        <a:bodyPr/>
        <a:lstStyle/>
        <a:p>
          <a:r>
            <a:rPr lang="ru-RU" dirty="0" smtClean="0"/>
            <a:t>2. Привлечение ребенка и предоставление ему самостоятельности в выборе покупок сначала для себя, потом для семьи.</a:t>
          </a:r>
          <a:endParaRPr lang="ru-RU" dirty="0"/>
        </a:p>
      </dgm:t>
    </dgm:pt>
    <dgm:pt modelId="{992DE294-6F0B-444A-9E7D-7903B353506B}" type="parTrans" cxnId="{2335C632-4A9F-4E1B-819E-9DA99019DD73}">
      <dgm:prSet/>
      <dgm:spPr/>
      <dgm:t>
        <a:bodyPr/>
        <a:lstStyle/>
        <a:p>
          <a:endParaRPr lang="ru-RU"/>
        </a:p>
      </dgm:t>
    </dgm:pt>
    <dgm:pt modelId="{9047F414-77B7-4B34-9A18-0E3AC1F710CD}" type="sibTrans" cxnId="{2335C632-4A9F-4E1B-819E-9DA99019DD73}">
      <dgm:prSet/>
      <dgm:spPr/>
      <dgm:t>
        <a:bodyPr/>
        <a:lstStyle/>
        <a:p>
          <a:endParaRPr lang="ru-RU"/>
        </a:p>
      </dgm:t>
    </dgm:pt>
    <dgm:pt modelId="{73FEFE5D-30D6-4845-A48A-6B22808D9C49}">
      <dgm:prSet/>
      <dgm:spPr/>
      <dgm:t>
        <a:bodyPr/>
        <a:lstStyle/>
        <a:p>
          <a:r>
            <a:rPr lang="ru-RU" dirty="0" smtClean="0"/>
            <a:t>3. Привлечение ребенка дошкольного возраста к участию в коммерческой деятельности там, где семья ею занимается.</a:t>
          </a:r>
          <a:endParaRPr lang="ru-RU" dirty="0"/>
        </a:p>
      </dgm:t>
    </dgm:pt>
    <dgm:pt modelId="{6D1796D8-851A-43A4-B083-4DB32AEC3702}" type="parTrans" cxnId="{D0B18C99-95EA-49A4-A913-294DAA0D7E6C}">
      <dgm:prSet/>
      <dgm:spPr/>
      <dgm:t>
        <a:bodyPr/>
        <a:lstStyle/>
        <a:p>
          <a:endParaRPr lang="ru-RU"/>
        </a:p>
      </dgm:t>
    </dgm:pt>
    <dgm:pt modelId="{E756AD46-454C-46CD-861D-754F24FE863C}" type="sibTrans" cxnId="{D0B18C99-95EA-49A4-A913-294DAA0D7E6C}">
      <dgm:prSet/>
      <dgm:spPr/>
      <dgm:t>
        <a:bodyPr/>
        <a:lstStyle/>
        <a:p>
          <a:endParaRPr lang="ru-RU"/>
        </a:p>
      </dgm:t>
    </dgm:pt>
    <dgm:pt modelId="{903D8FAF-1AC1-42E7-9E4C-5BF6AD76EC99}">
      <dgm:prSet/>
      <dgm:spPr/>
      <dgm:t>
        <a:bodyPr/>
        <a:lstStyle/>
        <a:p>
          <a:r>
            <a:rPr lang="ru-RU" smtClean="0"/>
            <a:t>4. Привлечение детей к расчетам, связанным с семейным бюджетом.</a:t>
          </a:r>
          <a:endParaRPr lang="ru-RU"/>
        </a:p>
      </dgm:t>
    </dgm:pt>
    <dgm:pt modelId="{C610E9F8-712D-46A1-8B67-FDC5D154FBF7}" type="parTrans" cxnId="{74780E24-9939-4D78-9373-B533FB590DE2}">
      <dgm:prSet/>
      <dgm:spPr/>
      <dgm:t>
        <a:bodyPr/>
        <a:lstStyle/>
        <a:p>
          <a:endParaRPr lang="ru-RU"/>
        </a:p>
      </dgm:t>
    </dgm:pt>
    <dgm:pt modelId="{6918D05A-00BF-4811-BADF-708C439AC69F}" type="sibTrans" cxnId="{74780E24-9939-4D78-9373-B533FB590DE2}">
      <dgm:prSet/>
      <dgm:spPr/>
      <dgm:t>
        <a:bodyPr/>
        <a:lstStyle/>
        <a:p>
          <a:endParaRPr lang="ru-RU"/>
        </a:p>
      </dgm:t>
    </dgm:pt>
    <dgm:pt modelId="{14F66A57-527B-4FC5-A873-B3B1ED654C31}">
      <dgm:prSet/>
      <dgm:spPr/>
      <dgm:t>
        <a:bodyPr/>
        <a:lstStyle/>
        <a:p>
          <a:r>
            <a:rPr lang="ru-RU" smtClean="0"/>
            <a:t>5. Выделение детям определенной денежной суммы на мелкие расходы, предполагающей экономию средств.</a:t>
          </a:r>
          <a:endParaRPr lang="ru-RU"/>
        </a:p>
      </dgm:t>
    </dgm:pt>
    <dgm:pt modelId="{DB05967A-0571-460B-8ABF-92E01C2DB584}" type="parTrans" cxnId="{44C7234A-E9D1-4078-810C-004EC0320FA0}">
      <dgm:prSet/>
      <dgm:spPr/>
      <dgm:t>
        <a:bodyPr/>
        <a:lstStyle/>
        <a:p>
          <a:endParaRPr lang="ru-RU"/>
        </a:p>
      </dgm:t>
    </dgm:pt>
    <dgm:pt modelId="{E9A3AE53-1D9D-4586-B230-D8BC7999B7A4}" type="sibTrans" cxnId="{44C7234A-E9D1-4078-810C-004EC0320FA0}">
      <dgm:prSet/>
      <dgm:spPr/>
      <dgm:t>
        <a:bodyPr/>
        <a:lstStyle/>
        <a:p>
          <a:endParaRPr lang="ru-RU"/>
        </a:p>
      </dgm:t>
    </dgm:pt>
    <dgm:pt modelId="{C5C9FCDE-1F80-4FEB-B2C0-F046EC07ABE7}" type="pres">
      <dgm:prSet presAssocID="{1047ABAD-46BA-4B31-A4B6-7A1901832A2E}" presName="linear" presStyleCnt="0">
        <dgm:presLayoutVars>
          <dgm:dir/>
          <dgm:resizeHandles val="exact"/>
        </dgm:presLayoutVars>
      </dgm:prSet>
      <dgm:spPr/>
      <dgm:t>
        <a:bodyPr/>
        <a:lstStyle/>
        <a:p>
          <a:endParaRPr lang="ru-RU"/>
        </a:p>
      </dgm:t>
    </dgm:pt>
    <dgm:pt modelId="{4E53B56C-535D-4CD9-A971-887DA39D3031}" type="pres">
      <dgm:prSet presAssocID="{4A04DEA7-DCDC-4EC2-8DA1-1B48E2B9AF2C}" presName="comp" presStyleCnt="0"/>
      <dgm:spPr/>
    </dgm:pt>
    <dgm:pt modelId="{A9E2C8E2-388C-404F-B239-B796FB64C145}" type="pres">
      <dgm:prSet presAssocID="{4A04DEA7-DCDC-4EC2-8DA1-1B48E2B9AF2C}" presName="box" presStyleLbl="node1" presStyleIdx="0" presStyleCnt="5"/>
      <dgm:spPr/>
      <dgm:t>
        <a:bodyPr/>
        <a:lstStyle/>
        <a:p>
          <a:endParaRPr lang="ru-RU"/>
        </a:p>
      </dgm:t>
    </dgm:pt>
    <dgm:pt modelId="{6B8B7DE2-1D12-4E39-94DB-0375B8960B7C}" type="pres">
      <dgm:prSet presAssocID="{4A04DEA7-DCDC-4EC2-8DA1-1B48E2B9AF2C}" presName="img" presStyleLbl="fgImgPlace1" presStyleIdx="0" presStyleCnt="5" custScaleX="42905"/>
      <dgm:spPr/>
    </dgm:pt>
    <dgm:pt modelId="{05AE32C7-FC52-4542-A019-474372698034}" type="pres">
      <dgm:prSet presAssocID="{4A04DEA7-DCDC-4EC2-8DA1-1B48E2B9AF2C}" presName="text" presStyleLbl="node1" presStyleIdx="0" presStyleCnt="5">
        <dgm:presLayoutVars>
          <dgm:bulletEnabled val="1"/>
        </dgm:presLayoutVars>
      </dgm:prSet>
      <dgm:spPr/>
      <dgm:t>
        <a:bodyPr/>
        <a:lstStyle/>
        <a:p>
          <a:endParaRPr lang="ru-RU"/>
        </a:p>
      </dgm:t>
    </dgm:pt>
    <dgm:pt modelId="{CE57AC52-FCD1-4F8C-9B14-5F055EF1BE29}" type="pres">
      <dgm:prSet presAssocID="{BA1DD8A5-83AC-4273-9EC2-BF268D1DD7D2}" presName="spacer" presStyleCnt="0"/>
      <dgm:spPr/>
    </dgm:pt>
    <dgm:pt modelId="{558857A8-12F5-41DB-A3FC-9420F2C3B714}" type="pres">
      <dgm:prSet presAssocID="{132D7188-392C-4479-A8B4-115BF543D482}" presName="comp" presStyleCnt="0"/>
      <dgm:spPr/>
    </dgm:pt>
    <dgm:pt modelId="{7C150E0E-677E-48C7-9741-507E8A8F89E2}" type="pres">
      <dgm:prSet presAssocID="{132D7188-392C-4479-A8B4-115BF543D482}" presName="box" presStyleLbl="node1" presStyleIdx="1" presStyleCnt="5"/>
      <dgm:spPr/>
      <dgm:t>
        <a:bodyPr/>
        <a:lstStyle/>
        <a:p>
          <a:endParaRPr lang="ru-RU"/>
        </a:p>
      </dgm:t>
    </dgm:pt>
    <dgm:pt modelId="{A2256C6A-B7F0-4080-A677-50F78D210315}" type="pres">
      <dgm:prSet presAssocID="{132D7188-392C-4479-A8B4-115BF543D482}" presName="img" presStyleLbl="fgImgPlace1" presStyleIdx="1" presStyleCnt="5" custScaleX="42952"/>
      <dgm:spPr/>
    </dgm:pt>
    <dgm:pt modelId="{B6861A92-B63A-4390-A5D8-784E1F21582F}" type="pres">
      <dgm:prSet presAssocID="{132D7188-392C-4479-A8B4-115BF543D482}" presName="text" presStyleLbl="node1" presStyleIdx="1" presStyleCnt="5">
        <dgm:presLayoutVars>
          <dgm:bulletEnabled val="1"/>
        </dgm:presLayoutVars>
      </dgm:prSet>
      <dgm:spPr/>
      <dgm:t>
        <a:bodyPr/>
        <a:lstStyle/>
        <a:p>
          <a:endParaRPr lang="ru-RU"/>
        </a:p>
      </dgm:t>
    </dgm:pt>
    <dgm:pt modelId="{B4509BB4-C0D0-44CA-88DD-D691D27C3AE1}" type="pres">
      <dgm:prSet presAssocID="{9047F414-77B7-4B34-9A18-0E3AC1F710CD}" presName="spacer" presStyleCnt="0"/>
      <dgm:spPr/>
    </dgm:pt>
    <dgm:pt modelId="{20480FD1-1C0D-46C2-80A0-5D7FFEB698A9}" type="pres">
      <dgm:prSet presAssocID="{73FEFE5D-30D6-4845-A48A-6B22808D9C49}" presName="comp" presStyleCnt="0"/>
      <dgm:spPr/>
    </dgm:pt>
    <dgm:pt modelId="{469BF933-25EA-41CE-AF3A-C0A95B1DD4E6}" type="pres">
      <dgm:prSet presAssocID="{73FEFE5D-30D6-4845-A48A-6B22808D9C49}" presName="box" presStyleLbl="node1" presStyleIdx="2" presStyleCnt="5"/>
      <dgm:spPr/>
      <dgm:t>
        <a:bodyPr/>
        <a:lstStyle/>
        <a:p>
          <a:endParaRPr lang="ru-RU"/>
        </a:p>
      </dgm:t>
    </dgm:pt>
    <dgm:pt modelId="{38F28FA8-5A6D-48EB-9965-E083D06D21EB}" type="pres">
      <dgm:prSet presAssocID="{73FEFE5D-30D6-4845-A48A-6B22808D9C49}" presName="img" presStyleLbl="fgImgPlace1" presStyleIdx="2" presStyleCnt="5" custScaleX="42952"/>
      <dgm:spPr/>
    </dgm:pt>
    <dgm:pt modelId="{20A69019-1051-486E-BD69-33FEA0395557}" type="pres">
      <dgm:prSet presAssocID="{73FEFE5D-30D6-4845-A48A-6B22808D9C49}" presName="text" presStyleLbl="node1" presStyleIdx="2" presStyleCnt="5">
        <dgm:presLayoutVars>
          <dgm:bulletEnabled val="1"/>
        </dgm:presLayoutVars>
      </dgm:prSet>
      <dgm:spPr/>
      <dgm:t>
        <a:bodyPr/>
        <a:lstStyle/>
        <a:p>
          <a:endParaRPr lang="ru-RU"/>
        </a:p>
      </dgm:t>
    </dgm:pt>
    <dgm:pt modelId="{769DD716-45F7-465B-A150-40518A77974F}" type="pres">
      <dgm:prSet presAssocID="{E756AD46-454C-46CD-861D-754F24FE863C}" presName="spacer" presStyleCnt="0"/>
      <dgm:spPr/>
    </dgm:pt>
    <dgm:pt modelId="{0B671324-6C97-4CCC-A256-ACC4EDDFE72E}" type="pres">
      <dgm:prSet presAssocID="{903D8FAF-1AC1-42E7-9E4C-5BF6AD76EC99}" presName="comp" presStyleCnt="0"/>
      <dgm:spPr/>
    </dgm:pt>
    <dgm:pt modelId="{D4AD783D-2BB3-4F26-9A7A-B08DEA8C13C6}" type="pres">
      <dgm:prSet presAssocID="{903D8FAF-1AC1-42E7-9E4C-5BF6AD76EC99}" presName="box" presStyleLbl="node1" presStyleIdx="3" presStyleCnt="5" custLinFactNeighborX="868" custLinFactNeighborY="4191"/>
      <dgm:spPr/>
      <dgm:t>
        <a:bodyPr/>
        <a:lstStyle/>
        <a:p>
          <a:endParaRPr lang="ru-RU"/>
        </a:p>
      </dgm:t>
    </dgm:pt>
    <dgm:pt modelId="{6129ECA6-D1FB-4AB3-977B-03B8C76C7544}" type="pres">
      <dgm:prSet presAssocID="{903D8FAF-1AC1-42E7-9E4C-5BF6AD76EC99}" presName="img" presStyleLbl="fgImgPlace1" presStyleIdx="3" presStyleCnt="5" custScaleX="46381"/>
      <dgm:spPr/>
    </dgm:pt>
    <dgm:pt modelId="{315CE259-2AE5-4A01-A1C7-238E379685A4}" type="pres">
      <dgm:prSet presAssocID="{903D8FAF-1AC1-42E7-9E4C-5BF6AD76EC99}" presName="text" presStyleLbl="node1" presStyleIdx="3" presStyleCnt="5">
        <dgm:presLayoutVars>
          <dgm:bulletEnabled val="1"/>
        </dgm:presLayoutVars>
      </dgm:prSet>
      <dgm:spPr/>
      <dgm:t>
        <a:bodyPr/>
        <a:lstStyle/>
        <a:p>
          <a:endParaRPr lang="ru-RU"/>
        </a:p>
      </dgm:t>
    </dgm:pt>
    <dgm:pt modelId="{7A928937-9AA9-46FB-80BE-E2653BE10207}" type="pres">
      <dgm:prSet presAssocID="{6918D05A-00BF-4811-BADF-708C439AC69F}" presName="spacer" presStyleCnt="0"/>
      <dgm:spPr/>
    </dgm:pt>
    <dgm:pt modelId="{590D99E7-31F7-4572-9A95-7018682CDA5B}" type="pres">
      <dgm:prSet presAssocID="{14F66A57-527B-4FC5-A873-B3B1ED654C31}" presName="comp" presStyleCnt="0"/>
      <dgm:spPr/>
    </dgm:pt>
    <dgm:pt modelId="{6F053880-2363-4809-B67E-703CCECD3C74}" type="pres">
      <dgm:prSet presAssocID="{14F66A57-527B-4FC5-A873-B3B1ED654C31}" presName="box" presStyleLbl="node1" presStyleIdx="4" presStyleCnt="5"/>
      <dgm:spPr/>
      <dgm:t>
        <a:bodyPr/>
        <a:lstStyle/>
        <a:p>
          <a:endParaRPr lang="ru-RU"/>
        </a:p>
      </dgm:t>
    </dgm:pt>
    <dgm:pt modelId="{AF927615-6D3E-4B3E-BCC2-9ABBB33905CA}" type="pres">
      <dgm:prSet presAssocID="{14F66A57-527B-4FC5-A873-B3B1ED654C31}" presName="img" presStyleLbl="fgImgPlace1" presStyleIdx="4" presStyleCnt="5" custScaleX="46381"/>
      <dgm:spPr/>
    </dgm:pt>
    <dgm:pt modelId="{42D47AD4-644A-473F-A7A9-F79DEDC8187D}" type="pres">
      <dgm:prSet presAssocID="{14F66A57-527B-4FC5-A873-B3B1ED654C31}" presName="text" presStyleLbl="node1" presStyleIdx="4" presStyleCnt="5">
        <dgm:presLayoutVars>
          <dgm:bulletEnabled val="1"/>
        </dgm:presLayoutVars>
      </dgm:prSet>
      <dgm:spPr/>
      <dgm:t>
        <a:bodyPr/>
        <a:lstStyle/>
        <a:p>
          <a:endParaRPr lang="ru-RU"/>
        </a:p>
      </dgm:t>
    </dgm:pt>
  </dgm:ptLst>
  <dgm:cxnLst>
    <dgm:cxn modelId="{E57F2FDC-F868-4BF7-8A65-407CFB14A790}" type="presOf" srcId="{4A04DEA7-DCDC-4EC2-8DA1-1B48E2B9AF2C}" destId="{A9E2C8E2-388C-404F-B239-B796FB64C145}" srcOrd="0" destOrd="0" presId="urn:microsoft.com/office/officeart/2005/8/layout/vList4#3"/>
    <dgm:cxn modelId="{4E140FF0-B552-45D7-AE46-5C0038FE4DE4}" type="presOf" srcId="{73FEFE5D-30D6-4845-A48A-6B22808D9C49}" destId="{469BF933-25EA-41CE-AF3A-C0A95B1DD4E6}" srcOrd="0" destOrd="0" presId="urn:microsoft.com/office/officeart/2005/8/layout/vList4#3"/>
    <dgm:cxn modelId="{08C42585-E976-4876-A84A-2048A150E44E}" srcId="{1047ABAD-46BA-4B31-A4B6-7A1901832A2E}" destId="{4A04DEA7-DCDC-4EC2-8DA1-1B48E2B9AF2C}" srcOrd="0" destOrd="0" parTransId="{53A8A365-70C7-4266-B16D-C1F9725E9E97}" sibTransId="{BA1DD8A5-83AC-4273-9EC2-BF268D1DD7D2}"/>
    <dgm:cxn modelId="{EF45E826-61E6-43AC-B355-A298AE039414}" type="presOf" srcId="{4A04DEA7-DCDC-4EC2-8DA1-1B48E2B9AF2C}" destId="{05AE32C7-FC52-4542-A019-474372698034}" srcOrd="1" destOrd="0" presId="urn:microsoft.com/office/officeart/2005/8/layout/vList4#3"/>
    <dgm:cxn modelId="{44C7234A-E9D1-4078-810C-004EC0320FA0}" srcId="{1047ABAD-46BA-4B31-A4B6-7A1901832A2E}" destId="{14F66A57-527B-4FC5-A873-B3B1ED654C31}" srcOrd="4" destOrd="0" parTransId="{DB05967A-0571-460B-8ABF-92E01C2DB584}" sibTransId="{E9A3AE53-1D9D-4586-B230-D8BC7999B7A4}"/>
    <dgm:cxn modelId="{1A53C66E-12F8-419E-B202-815B0BAFE93E}" type="presOf" srcId="{132D7188-392C-4479-A8B4-115BF543D482}" destId="{7C150E0E-677E-48C7-9741-507E8A8F89E2}" srcOrd="0" destOrd="0" presId="urn:microsoft.com/office/officeart/2005/8/layout/vList4#3"/>
    <dgm:cxn modelId="{9C0A051A-53B7-46B2-9C92-104EA66C09C2}" type="presOf" srcId="{1047ABAD-46BA-4B31-A4B6-7A1901832A2E}" destId="{C5C9FCDE-1F80-4FEB-B2C0-F046EC07ABE7}" srcOrd="0" destOrd="0" presId="urn:microsoft.com/office/officeart/2005/8/layout/vList4#3"/>
    <dgm:cxn modelId="{876D6207-FBDA-4946-B0EE-3F7784EF611D}" type="presOf" srcId="{73FEFE5D-30D6-4845-A48A-6B22808D9C49}" destId="{20A69019-1051-486E-BD69-33FEA0395557}" srcOrd="1" destOrd="0" presId="urn:microsoft.com/office/officeart/2005/8/layout/vList4#3"/>
    <dgm:cxn modelId="{D0B18C99-95EA-49A4-A913-294DAA0D7E6C}" srcId="{1047ABAD-46BA-4B31-A4B6-7A1901832A2E}" destId="{73FEFE5D-30D6-4845-A48A-6B22808D9C49}" srcOrd="2" destOrd="0" parTransId="{6D1796D8-851A-43A4-B083-4DB32AEC3702}" sibTransId="{E756AD46-454C-46CD-861D-754F24FE863C}"/>
    <dgm:cxn modelId="{2335C632-4A9F-4E1B-819E-9DA99019DD73}" srcId="{1047ABAD-46BA-4B31-A4B6-7A1901832A2E}" destId="{132D7188-392C-4479-A8B4-115BF543D482}" srcOrd="1" destOrd="0" parTransId="{992DE294-6F0B-444A-9E7D-7903B353506B}" sibTransId="{9047F414-77B7-4B34-9A18-0E3AC1F710CD}"/>
    <dgm:cxn modelId="{BBFFC456-C9A8-42C9-A220-62998017C956}" type="presOf" srcId="{903D8FAF-1AC1-42E7-9E4C-5BF6AD76EC99}" destId="{D4AD783D-2BB3-4F26-9A7A-B08DEA8C13C6}" srcOrd="0" destOrd="0" presId="urn:microsoft.com/office/officeart/2005/8/layout/vList4#3"/>
    <dgm:cxn modelId="{878E8A77-69B4-4DC3-ADAD-0FDF1A5C1718}" type="presOf" srcId="{14F66A57-527B-4FC5-A873-B3B1ED654C31}" destId="{42D47AD4-644A-473F-A7A9-F79DEDC8187D}" srcOrd="1" destOrd="0" presId="urn:microsoft.com/office/officeart/2005/8/layout/vList4#3"/>
    <dgm:cxn modelId="{7055F623-DD48-435F-AE50-6913D91EBDEE}" type="presOf" srcId="{903D8FAF-1AC1-42E7-9E4C-5BF6AD76EC99}" destId="{315CE259-2AE5-4A01-A1C7-238E379685A4}" srcOrd="1" destOrd="0" presId="urn:microsoft.com/office/officeart/2005/8/layout/vList4#3"/>
    <dgm:cxn modelId="{74780E24-9939-4D78-9373-B533FB590DE2}" srcId="{1047ABAD-46BA-4B31-A4B6-7A1901832A2E}" destId="{903D8FAF-1AC1-42E7-9E4C-5BF6AD76EC99}" srcOrd="3" destOrd="0" parTransId="{C610E9F8-712D-46A1-8B67-FDC5D154FBF7}" sibTransId="{6918D05A-00BF-4811-BADF-708C439AC69F}"/>
    <dgm:cxn modelId="{8A3D8310-C89D-4FF4-A145-E4C3478218E4}" type="presOf" srcId="{132D7188-392C-4479-A8B4-115BF543D482}" destId="{B6861A92-B63A-4390-A5D8-784E1F21582F}" srcOrd="1" destOrd="0" presId="urn:microsoft.com/office/officeart/2005/8/layout/vList4#3"/>
    <dgm:cxn modelId="{73F370CD-613F-4437-8210-ABA08979290C}" type="presOf" srcId="{14F66A57-527B-4FC5-A873-B3B1ED654C31}" destId="{6F053880-2363-4809-B67E-703CCECD3C74}" srcOrd="0" destOrd="0" presId="urn:microsoft.com/office/officeart/2005/8/layout/vList4#3"/>
    <dgm:cxn modelId="{2AE7DFD3-B7D3-4851-9C49-514818979838}" type="presParOf" srcId="{C5C9FCDE-1F80-4FEB-B2C0-F046EC07ABE7}" destId="{4E53B56C-535D-4CD9-A971-887DA39D3031}" srcOrd="0" destOrd="0" presId="urn:microsoft.com/office/officeart/2005/8/layout/vList4#3"/>
    <dgm:cxn modelId="{89A47877-C513-449F-B24B-6BDE7959DAE6}" type="presParOf" srcId="{4E53B56C-535D-4CD9-A971-887DA39D3031}" destId="{A9E2C8E2-388C-404F-B239-B796FB64C145}" srcOrd="0" destOrd="0" presId="urn:microsoft.com/office/officeart/2005/8/layout/vList4#3"/>
    <dgm:cxn modelId="{0C5D64E8-478A-4FAF-8154-78E7C3B7AD19}" type="presParOf" srcId="{4E53B56C-535D-4CD9-A971-887DA39D3031}" destId="{6B8B7DE2-1D12-4E39-94DB-0375B8960B7C}" srcOrd="1" destOrd="0" presId="urn:microsoft.com/office/officeart/2005/8/layout/vList4#3"/>
    <dgm:cxn modelId="{0AAB7CCC-1B94-4682-8C09-0DE1126BFB25}" type="presParOf" srcId="{4E53B56C-535D-4CD9-A971-887DA39D3031}" destId="{05AE32C7-FC52-4542-A019-474372698034}" srcOrd="2" destOrd="0" presId="urn:microsoft.com/office/officeart/2005/8/layout/vList4#3"/>
    <dgm:cxn modelId="{67D91A52-8794-4D71-9123-7D567F84EEFF}" type="presParOf" srcId="{C5C9FCDE-1F80-4FEB-B2C0-F046EC07ABE7}" destId="{CE57AC52-FCD1-4F8C-9B14-5F055EF1BE29}" srcOrd="1" destOrd="0" presId="urn:microsoft.com/office/officeart/2005/8/layout/vList4#3"/>
    <dgm:cxn modelId="{9A6ED7A0-3DE0-4C8A-94F2-B79811A0D5A8}" type="presParOf" srcId="{C5C9FCDE-1F80-4FEB-B2C0-F046EC07ABE7}" destId="{558857A8-12F5-41DB-A3FC-9420F2C3B714}" srcOrd="2" destOrd="0" presId="urn:microsoft.com/office/officeart/2005/8/layout/vList4#3"/>
    <dgm:cxn modelId="{20A6D3CB-ED78-409C-92AB-05099C1C93E6}" type="presParOf" srcId="{558857A8-12F5-41DB-A3FC-9420F2C3B714}" destId="{7C150E0E-677E-48C7-9741-507E8A8F89E2}" srcOrd="0" destOrd="0" presId="urn:microsoft.com/office/officeart/2005/8/layout/vList4#3"/>
    <dgm:cxn modelId="{1A629126-BD89-4496-91F9-1F470F34C074}" type="presParOf" srcId="{558857A8-12F5-41DB-A3FC-9420F2C3B714}" destId="{A2256C6A-B7F0-4080-A677-50F78D210315}" srcOrd="1" destOrd="0" presId="urn:microsoft.com/office/officeart/2005/8/layout/vList4#3"/>
    <dgm:cxn modelId="{160B3171-687F-4B60-8C0C-AF59346309C1}" type="presParOf" srcId="{558857A8-12F5-41DB-A3FC-9420F2C3B714}" destId="{B6861A92-B63A-4390-A5D8-784E1F21582F}" srcOrd="2" destOrd="0" presId="urn:microsoft.com/office/officeart/2005/8/layout/vList4#3"/>
    <dgm:cxn modelId="{C92EC373-ED7D-43F9-996B-CB7B20E1F8D0}" type="presParOf" srcId="{C5C9FCDE-1F80-4FEB-B2C0-F046EC07ABE7}" destId="{B4509BB4-C0D0-44CA-88DD-D691D27C3AE1}" srcOrd="3" destOrd="0" presId="urn:microsoft.com/office/officeart/2005/8/layout/vList4#3"/>
    <dgm:cxn modelId="{227B0906-7601-4EB4-BAD6-3BCF4AF2D33B}" type="presParOf" srcId="{C5C9FCDE-1F80-4FEB-B2C0-F046EC07ABE7}" destId="{20480FD1-1C0D-46C2-80A0-5D7FFEB698A9}" srcOrd="4" destOrd="0" presId="urn:microsoft.com/office/officeart/2005/8/layout/vList4#3"/>
    <dgm:cxn modelId="{9A30989F-DA70-4305-A4EA-4FA576FA8BAC}" type="presParOf" srcId="{20480FD1-1C0D-46C2-80A0-5D7FFEB698A9}" destId="{469BF933-25EA-41CE-AF3A-C0A95B1DD4E6}" srcOrd="0" destOrd="0" presId="urn:microsoft.com/office/officeart/2005/8/layout/vList4#3"/>
    <dgm:cxn modelId="{80CDBD55-C4B1-4B95-9A51-B3DFE95C433D}" type="presParOf" srcId="{20480FD1-1C0D-46C2-80A0-5D7FFEB698A9}" destId="{38F28FA8-5A6D-48EB-9965-E083D06D21EB}" srcOrd="1" destOrd="0" presId="urn:microsoft.com/office/officeart/2005/8/layout/vList4#3"/>
    <dgm:cxn modelId="{E760EFA9-EF65-46D8-A0CE-203BB2197B3B}" type="presParOf" srcId="{20480FD1-1C0D-46C2-80A0-5D7FFEB698A9}" destId="{20A69019-1051-486E-BD69-33FEA0395557}" srcOrd="2" destOrd="0" presId="urn:microsoft.com/office/officeart/2005/8/layout/vList4#3"/>
    <dgm:cxn modelId="{F6A36C44-2675-4C88-A6E8-5E7DB1535236}" type="presParOf" srcId="{C5C9FCDE-1F80-4FEB-B2C0-F046EC07ABE7}" destId="{769DD716-45F7-465B-A150-40518A77974F}" srcOrd="5" destOrd="0" presId="urn:microsoft.com/office/officeart/2005/8/layout/vList4#3"/>
    <dgm:cxn modelId="{9AFAC37D-7A31-4C48-87B3-104EF85F6E07}" type="presParOf" srcId="{C5C9FCDE-1F80-4FEB-B2C0-F046EC07ABE7}" destId="{0B671324-6C97-4CCC-A256-ACC4EDDFE72E}" srcOrd="6" destOrd="0" presId="urn:microsoft.com/office/officeart/2005/8/layout/vList4#3"/>
    <dgm:cxn modelId="{BCA4B900-3F6E-40BF-ACF4-FD8BCC573873}" type="presParOf" srcId="{0B671324-6C97-4CCC-A256-ACC4EDDFE72E}" destId="{D4AD783D-2BB3-4F26-9A7A-B08DEA8C13C6}" srcOrd="0" destOrd="0" presId="urn:microsoft.com/office/officeart/2005/8/layout/vList4#3"/>
    <dgm:cxn modelId="{62CE8596-E1C8-469A-AC6C-939368304257}" type="presParOf" srcId="{0B671324-6C97-4CCC-A256-ACC4EDDFE72E}" destId="{6129ECA6-D1FB-4AB3-977B-03B8C76C7544}" srcOrd="1" destOrd="0" presId="urn:microsoft.com/office/officeart/2005/8/layout/vList4#3"/>
    <dgm:cxn modelId="{B4AE592E-BF0A-49DF-9891-497FF9DF88F9}" type="presParOf" srcId="{0B671324-6C97-4CCC-A256-ACC4EDDFE72E}" destId="{315CE259-2AE5-4A01-A1C7-238E379685A4}" srcOrd="2" destOrd="0" presId="urn:microsoft.com/office/officeart/2005/8/layout/vList4#3"/>
    <dgm:cxn modelId="{52C95874-3F2D-4EB5-8F83-A45DF815E0A4}" type="presParOf" srcId="{C5C9FCDE-1F80-4FEB-B2C0-F046EC07ABE7}" destId="{7A928937-9AA9-46FB-80BE-E2653BE10207}" srcOrd="7" destOrd="0" presId="urn:microsoft.com/office/officeart/2005/8/layout/vList4#3"/>
    <dgm:cxn modelId="{2497E203-897C-4865-B80B-9919CA0C708B}" type="presParOf" srcId="{C5C9FCDE-1F80-4FEB-B2C0-F046EC07ABE7}" destId="{590D99E7-31F7-4572-9A95-7018682CDA5B}" srcOrd="8" destOrd="0" presId="urn:microsoft.com/office/officeart/2005/8/layout/vList4#3"/>
    <dgm:cxn modelId="{0A467BD6-C964-4BE7-A392-724A81C0CB3B}" type="presParOf" srcId="{590D99E7-31F7-4572-9A95-7018682CDA5B}" destId="{6F053880-2363-4809-B67E-703CCECD3C74}" srcOrd="0" destOrd="0" presId="urn:microsoft.com/office/officeart/2005/8/layout/vList4#3"/>
    <dgm:cxn modelId="{55E549F9-7074-41BA-86E7-E15DF51FF4EB}" type="presParOf" srcId="{590D99E7-31F7-4572-9A95-7018682CDA5B}" destId="{AF927615-6D3E-4B3E-BCC2-9ABBB33905CA}" srcOrd="1" destOrd="0" presId="urn:microsoft.com/office/officeart/2005/8/layout/vList4#3"/>
    <dgm:cxn modelId="{AD843831-D67C-431E-9437-147D0A7BD989}" type="presParOf" srcId="{590D99E7-31F7-4572-9A95-7018682CDA5B}" destId="{42D47AD4-644A-473F-A7A9-F79DEDC8187D}" srcOrd="2" destOrd="0" presId="urn:microsoft.com/office/officeart/2005/8/layout/vList4#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74ECC7F-5A2A-4B06-895C-2A05400854C4}" type="doc">
      <dgm:prSet loTypeId="urn:microsoft.com/office/officeart/2005/8/layout/vList3#1" loCatId="list" qsTypeId="urn:microsoft.com/office/officeart/2005/8/quickstyle/3d7" qsCatId="3D" csTypeId="urn:microsoft.com/office/officeart/2005/8/colors/colorful1#4" csCatId="colorful" phldr="1"/>
      <dgm:spPr/>
      <dgm:t>
        <a:bodyPr/>
        <a:lstStyle/>
        <a:p>
          <a:endParaRPr lang="ru-RU"/>
        </a:p>
      </dgm:t>
    </dgm:pt>
    <dgm:pt modelId="{0EFED414-3CDA-4BBC-B2BA-9EA9AD1D9E5D}">
      <dgm:prSet/>
      <dgm:spPr/>
      <dgm:t>
        <a:bodyPr/>
        <a:lstStyle/>
        <a:p>
          <a:r>
            <a:rPr lang="ru-RU" dirty="0" smtClean="0">
              <a:latin typeface="Calibri" pitchFamily="34" charset="0"/>
              <a:ea typeface="Times New Roman" pitchFamily="18" charset="0"/>
              <a:cs typeface="Times New Roman" pitchFamily="18" charset="0"/>
            </a:rPr>
            <a:t> приготовление пищи</a:t>
          </a:r>
          <a:endParaRPr lang="ru-RU" dirty="0"/>
        </a:p>
      </dgm:t>
    </dgm:pt>
    <dgm:pt modelId="{3F93185B-70A1-4AD7-A00B-30C9BA44A60E}" type="parTrans" cxnId="{C3E021DC-BE39-425E-A58D-6639BB8BD7B9}">
      <dgm:prSet/>
      <dgm:spPr/>
      <dgm:t>
        <a:bodyPr/>
        <a:lstStyle/>
        <a:p>
          <a:endParaRPr lang="ru-RU"/>
        </a:p>
      </dgm:t>
    </dgm:pt>
    <dgm:pt modelId="{1B0A6F97-8994-4CA0-946E-293234917600}" type="sibTrans" cxnId="{C3E021DC-BE39-425E-A58D-6639BB8BD7B9}">
      <dgm:prSet/>
      <dgm:spPr/>
      <dgm:t>
        <a:bodyPr/>
        <a:lstStyle/>
        <a:p>
          <a:endParaRPr lang="ru-RU"/>
        </a:p>
      </dgm:t>
    </dgm:pt>
    <dgm:pt modelId="{E1C2D5F4-8CE3-4887-A426-2F9A7575792D}">
      <dgm:prSet/>
      <dgm:spPr/>
      <dgm:t>
        <a:bodyPr/>
        <a:lstStyle/>
        <a:p>
          <a:r>
            <a:rPr lang="ru-RU" dirty="0" smtClean="0">
              <a:latin typeface="Calibri" pitchFamily="34" charset="0"/>
              <a:ea typeface="Times New Roman" pitchFamily="18" charset="0"/>
              <a:cs typeface="Times New Roman" pitchFamily="18" charset="0"/>
            </a:rPr>
            <a:t> ремонт и изготовление деталей одежды</a:t>
          </a:r>
          <a:endParaRPr lang="ru-RU" dirty="0"/>
        </a:p>
      </dgm:t>
    </dgm:pt>
    <dgm:pt modelId="{F48089E4-B098-4E0B-93DE-59FAE6C286C1}" type="parTrans" cxnId="{844F5FCA-6908-408E-B2BF-59844301132B}">
      <dgm:prSet/>
      <dgm:spPr/>
      <dgm:t>
        <a:bodyPr/>
        <a:lstStyle/>
        <a:p>
          <a:endParaRPr lang="ru-RU"/>
        </a:p>
      </dgm:t>
    </dgm:pt>
    <dgm:pt modelId="{BD2C49D1-5535-48A1-954C-C797D1C9D041}" type="sibTrans" cxnId="{844F5FCA-6908-408E-B2BF-59844301132B}">
      <dgm:prSet/>
      <dgm:spPr/>
      <dgm:t>
        <a:bodyPr/>
        <a:lstStyle/>
        <a:p>
          <a:endParaRPr lang="ru-RU"/>
        </a:p>
      </dgm:t>
    </dgm:pt>
    <dgm:pt modelId="{D99382E1-F1FA-40A5-962B-F44617CC2F36}">
      <dgm:prSet/>
      <dgm:spPr/>
      <dgm:t>
        <a:bodyPr/>
        <a:lstStyle/>
        <a:p>
          <a:r>
            <a:rPr lang="ru-RU" dirty="0" smtClean="0">
              <a:latin typeface="Calibri" pitchFamily="34" charset="0"/>
              <a:ea typeface="Times New Roman" pitchFamily="18" charset="0"/>
              <a:cs typeface="Times New Roman" pitchFamily="18" charset="0"/>
            </a:rPr>
            <a:t>изготовление предметов домашнего обихода и личного пользования</a:t>
          </a:r>
          <a:endParaRPr lang="ru-RU" dirty="0"/>
        </a:p>
      </dgm:t>
    </dgm:pt>
    <dgm:pt modelId="{6ADB5C99-0499-4FFE-B406-3A65985FED4F}" type="parTrans" cxnId="{67B5473B-17A6-4271-8D16-557B70531C7E}">
      <dgm:prSet/>
      <dgm:spPr/>
      <dgm:t>
        <a:bodyPr/>
        <a:lstStyle/>
        <a:p>
          <a:endParaRPr lang="ru-RU"/>
        </a:p>
      </dgm:t>
    </dgm:pt>
    <dgm:pt modelId="{EB1722CA-2DBB-4C7E-9E71-E8747D47F155}" type="sibTrans" cxnId="{67B5473B-17A6-4271-8D16-557B70531C7E}">
      <dgm:prSet/>
      <dgm:spPr/>
      <dgm:t>
        <a:bodyPr/>
        <a:lstStyle/>
        <a:p>
          <a:endParaRPr lang="ru-RU"/>
        </a:p>
      </dgm:t>
    </dgm:pt>
    <dgm:pt modelId="{AA369B2E-CF41-4526-B78F-AA249D285F0E}" type="pres">
      <dgm:prSet presAssocID="{774ECC7F-5A2A-4B06-895C-2A05400854C4}" presName="linearFlow" presStyleCnt="0">
        <dgm:presLayoutVars>
          <dgm:dir/>
          <dgm:resizeHandles val="exact"/>
        </dgm:presLayoutVars>
      </dgm:prSet>
      <dgm:spPr/>
      <dgm:t>
        <a:bodyPr/>
        <a:lstStyle/>
        <a:p>
          <a:endParaRPr lang="ru-RU"/>
        </a:p>
      </dgm:t>
    </dgm:pt>
    <dgm:pt modelId="{82F5E392-64E8-4943-8DEB-AC0C0033B0D7}" type="pres">
      <dgm:prSet presAssocID="{0EFED414-3CDA-4BBC-B2BA-9EA9AD1D9E5D}" presName="composite" presStyleCnt="0"/>
      <dgm:spPr/>
    </dgm:pt>
    <dgm:pt modelId="{29B8DD54-6CBA-4A5C-8472-345348BE3D8D}" type="pres">
      <dgm:prSet presAssocID="{0EFED414-3CDA-4BBC-B2BA-9EA9AD1D9E5D}" presName="imgShp" presStyleLbl="fgImgPlace1" presStyleIdx="0" presStyleCnt="3"/>
      <dgm:spPr/>
    </dgm:pt>
    <dgm:pt modelId="{2B39F6CA-C474-4E8A-83B5-2F8D168579E2}" type="pres">
      <dgm:prSet presAssocID="{0EFED414-3CDA-4BBC-B2BA-9EA9AD1D9E5D}" presName="txShp" presStyleLbl="node1" presStyleIdx="0" presStyleCnt="3">
        <dgm:presLayoutVars>
          <dgm:bulletEnabled val="1"/>
        </dgm:presLayoutVars>
      </dgm:prSet>
      <dgm:spPr/>
      <dgm:t>
        <a:bodyPr/>
        <a:lstStyle/>
        <a:p>
          <a:endParaRPr lang="ru-RU"/>
        </a:p>
      </dgm:t>
    </dgm:pt>
    <dgm:pt modelId="{22F49A0D-B63E-429E-8B04-727FEE6F30D9}" type="pres">
      <dgm:prSet presAssocID="{1B0A6F97-8994-4CA0-946E-293234917600}" presName="spacing" presStyleCnt="0"/>
      <dgm:spPr/>
    </dgm:pt>
    <dgm:pt modelId="{102A9B4C-36FB-43B8-A485-54DD8D19DE41}" type="pres">
      <dgm:prSet presAssocID="{E1C2D5F4-8CE3-4887-A426-2F9A7575792D}" presName="composite" presStyleCnt="0"/>
      <dgm:spPr/>
    </dgm:pt>
    <dgm:pt modelId="{12B781E7-CCF3-46E8-BDAE-9339ED4B9311}" type="pres">
      <dgm:prSet presAssocID="{E1C2D5F4-8CE3-4887-A426-2F9A7575792D}" presName="imgShp" presStyleLbl="fgImgPlace1" presStyleIdx="1" presStyleCnt="3"/>
      <dgm:spPr/>
    </dgm:pt>
    <dgm:pt modelId="{102F7204-AB55-4B3F-A5F9-8AA63E80069E}" type="pres">
      <dgm:prSet presAssocID="{E1C2D5F4-8CE3-4887-A426-2F9A7575792D}" presName="txShp" presStyleLbl="node1" presStyleIdx="1" presStyleCnt="3">
        <dgm:presLayoutVars>
          <dgm:bulletEnabled val="1"/>
        </dgm:presLayoutVars>
      </dgm:prSet>
      <dgm:spPr/>
      <dgm:t>
        <a:bodyPr/>
        <a:lstStyle/>
        <a:p>
          <a:endParaRPr lang="ru-RU"/>
        </a:p>
      </dgm:t>
    </dgm:pt>
    <dgm:pt modelId="{41391C35-58C3-4AFE-9388-D145D8245B03}" type="pres">
      <dgm:prSet presAssocID="{BD2C49D1-5535-48A1-954C-C797D1C9D041}" presName="spacing" presStyleCnt="0"/>
      <dgm:spPr/>
    </dgm:pt>
    <dgm:pt modelId="{F4965917-6C72-4BC2-9A70-345A42F35AA3}" type="pres">
      <dgm:prSet presAssocID="{D99382E1-F1FA-40A5-962B-F44617CC2F36}" presName="composite" presStyleCnt="0"/>
      <dgm:spPr/>
    </dgm:pt>
    <dgm:pt modelId="{8BE80C6A-FF7D-46B8-AB11-C732056C866C}" type="pres">
      <dgm:prSet presAssocID="{D99382E1-F1FA-40A5-962B-F44617CC2F36}" presName="imgShp" presStyleLbl="fgImgPlace1" presStyleIdx="2" presStyleCnt="3"/>
      <dgm:spPr/>
    </dgm:pt>
    <dgm:pt modelId="{48BAB946-987C-41AF-B181-CCD453AE6F5F}" type="pres">
      <dgm:prSet presAssocID="{D99382E1-F1FA-40A5-962B-F44617CC2F36}" presName="txShp" presStyleLbl="node1" presStyleIdx="2" presStyleCnt="3">
        <dgm:presLayoutVars>
          <dgm:bulletEnabled val="1"/>
        </dgm:presLayoutVars>
      </dgm:prSet>
      <dgm:spPr/>
      <dgm:t>
        <a:bodyPr/>
        <a:lstStyle/>
        <a:p>
          <a:endParaRPr lang="ru-RU"/>
        </a:p>
      </dgm:t>
    </dgm:pt>
  </dgm:ptLst>
  <dgm:cxnLst>
    <dgm:cxn modelId="{BEF5CDB1-259A-4466-B4A5-10C4C9245127}" type="presOf" srcId="{0EFED414-3CDA-4BBC-B2BA-9EA9AD1D9E5D}" destId="{2B39F6CA-C474-4E8A-83B5-2F8D168579E2}" srcOrd="0" destOrd="0" presId="urn:microsoft.com/office/officeart/2005/8/layout/vList3#1"/>
    <dgm:cxn modelId="{844F5FCA-6908-408E-B2BF-59844301132B}" srcId="{774ECC7F-5A2A-4B06-895C-2A05400854C4}" destId="{E1C2D5F4-8CE3-4887-A426-2F9A7575792D}" srcOrd="1" destOrd="0" parTransId="{F48089E4-B098-4E0B-93DE-59FAE6C286C1}" sibTransId="{BD2C49D1-5535-48A1-954C-C797D1C9D041}"/>
    <dgm:cxn modelId="{7C598809-C776-49A3-8D94-30ED723856EC}" type="presOf" srcId="{D99382E1-F1FA-40A5-962B-F44617CC2F36}" destId="{48BAB946-987C-41AF-B181-CCD453AE6F5F}" srcOrd="0" destOrd="0" presId="urn:microsoft.com/office/officeart/2005/8/layout/vList3#1"/>
    <dgm:cxn modelId="{C3E021DC-BE39-425E-A58D-6639BB8BD7B9}" srcId="{774ECC7F-5A2A-4B06-895C-2A05400854C4}" destId="{0EFED414-3CDA-4BBC-B2BA-9EA9AD1D9E5D}" srcOrd="0" destOrd="0" parTransId="{3F93185B-70A1-4AD7-A00B-30C9BA44A60E}" sibTransId="{1B0A6F97-8994-4CA0-946E-293234917600}"/>
    <dgm:cxn modelId="{67B5473B-17A6-4271-8D16-557B70531C7E}" srcId="{774ECC7F-5A2A-4B06-895C-2A05400854C4}" destId="{D99382E1-F1FA-40A5-962B-F44617CC2F36}" srcOrd="2" destOrd="0" parTransId="{6ADB5C99-0499-4FFE-B406-3A65985FED4F}" sibTransId="{EB1722CA-2DBB-4C7E-9E71-E8747D47F155}"/>
    <dgm:cxn modelId="{9C94A5FD-00BB-4184-A412-4A683864C60D}" type="presOf" srcId="{E1C2D5F4-8CE3-4887-A426-2F9A7575792D}" destId="{102F7204-AB55-4B3F-A5F9-8AA63E80069E}" srcOrd="0" destOrd="0" presId="urn:microsoft.com/office/officeart/2005/8/layout/vList3#1"/>
    <dgm:cxn modelId="{AC44126A-EAD3-47D7-A09D-FF291FC73520}" type="presOf" srcId="{774ECC7F-5A2A-4B06-895C-2A05400854C4}" destId="{AA369B2E-CF41-4526-B78F-AA249D285F0E}" srcOrd="0" destOrd="0" presId="urn:microsoft.com/office/officeart/2005/8/layout/vList3#1"/>
    <dgm:cxn modelId="{BC328417-63E2-45CC-9F66-85DB831ED1FC}" type="presParOf" srcId="{AA369B2E-CF41-4526-B78F-AA249D285F0E}" destId="{82F5E392-64E8-4943-8DEB-AC0C0033B0D7}" srcOrd="0" destOrd="0" presId="urn:microsoft.com/office/officeart/2005/8/layout/vList3#1"/>
    <dgm:cxn modelId="{C2F99380-B1AE-4784-B0BF-47817C7C4C6E}" type="presParOf" srcId="{82F5E392-64E8-4943-8DEB-AC0C0033B0D7}" destId="{29B8DD54-6CBA-4A5C-8472-345348BE3D8D}" srcOrd="0" destOrd="0" presId="urn:microsoft.com/office/officeart/2005/8/layout/vList3#1"/>
    <dgm:cxn modelId="{F8467850-75B2-4F13-81C0-E9646BA7CF55}" type="presParOf" srcId="{82F5E392-64E8-4943-8DEB-AC0C0033B0D7}" destId="{2B39F6CA-C474-4E8A-83B5-2F8D168579E2}" srcOrd="1" destOrd="0" presId="urn:microsoft.com/office/officeart/2005/8/layout/vList3#1"/>
    <dgm:cxn modelId="{DBF79F2B-4D20-4D58-9B6F-43C0BBE4AB7B}" type="presParOf" srcId="{AA369B2E-CF41-4526-B78F-AA249D285F0E}" destId="{22F49A0D-B63E-429E-8B04-727FEE6F30D9}" srcOrd="1" destOrd="0" presId="urn:microsoft.com/office/officeart/2005/8/layout/vList3#1"/>
    <dgm:cxn modelId="{C338DF24-5743-4461-A7C1-6205237547F0}" type="presParOf" srcId="{AA369B2E-CF41-4526-B78F-AA249D285F0E}" destId="{102A9B4C-36FB-43B8-A485-54DD8D19DE41}" srcOrd="2" destOrd="0" presId="urn:microsoft.com/office/officeart/2005/8/layout/vList3#1"/>
    <dgm:cxn modelId="{3B1216FB-889B-4FE1-8D03-4E62B640F9AE}" type="presParOf" srcId="{102A9B4C-36FB-43B8-A485-54DD8D19DE41}" destId="{12B781E7-CCF3-46E8-BDAE-9339ED4B9311}" srcOrd="0" destOrd="0" presId="urn:microsoft.com/office/officeart/2005/8/layout/vList3#1"/>
    <dgm:cxn modelId="{57E0EFBC-DE85-41A6-9BA9-0EA9915D3F28}" type="presParOf" srcId="{102A9B4C-36FB-43B8-A485-54DD8D19DE41}" destId="{102F7204-AB55-4B3F-A5F9-8AA63E80069E}" srcOrd="1" destOrd="0" presId="urn:microsoft.com/office/officeart/2005/8/layout/vList3#1"/>
    <dgm:cxn modelId="{28C7B246-D86B-4B11-8999-D2C9B78EFBC4}" type="presParOf" srcId="{AA369B2E-CF41-4526-B78F-AA249D285F0E}" destId="{41391C35-58C3-4AFE-9388-D145D8245B03}" srcOrd="3" destOrd="0" presId="urn:microsoft.com/office/officeart/2005/8/layout/vList3#1"/>
    <dgm:cxn modelId="{E0C56E0D-C3E0-4404-B731-D9D6D28F7324}" type="presParOf" srcId="{AA369B2E-CF41-4526-B78F-AA249D285F0E}" destId="{F4965917-6C72-4BC2-9A70-345A42F35AA3}" srcOrd="4" destOrd="0" presId="urn:microsoft.com/office/officeart/2005/8/layout/vList3#1"/>
    <dgm:cxn modelId="{B52CB195-94C5-46BF-A919-2B80D56D66D3}" type="presParOf" srcId="{F4965917-6C72-4BC2-9A70-345A42F35AA3}" destId="{8BE80C6A-FF7D-46B8-AB11-C732056C866C}" srcOrd="0" destOrd="0" presId="urn:microsoft.com/office/officeart/2005/8/layout/vList3#1"/>
    <dgm:cxn modelId="{8FB7F1A3-65A9-4E9A-B7FE-374B4B2B1866}" type="presParOf" srcId="{F4965917-6C72-4BC2-9A70-345A42F35AA3}" destId="{48BAB946-987C-41AF-B181-CCD453AE6F5F}" srcOrd="1" destOrd="0" presId="urn:microsoft.com/office/officeart/2005/8/layout/vList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9ECD99D-2AEC-4B1C-9063-2EBC120F7C2B}" type="doc">
      <dgm:prSet loTypeId="urn:microsoft.com/office/officeart/2005/8/layout/radial5" loCatId="relationship" qsTypeId="urn:microsoft.com/office/officeart/2005/8/quickstyle/3d5" qsCatId="3D" csTypeId="urn:microsoft.com/office/officeart/2005/8/colors/colorful4" csCatId="colorful" phldr="1"/>
      <dgm:spPr/>
      <dgm:t>
        <a:bodyPr/>
        <a:lstStyle/>
        <a:p>
          <a:endParaRPr lang="ru-RU"/>
        </a:p>
      </dgm:t>
    </dgm:pt>
    <dgm:pt modelId="{591A23FD-9687-474B-9915-37AA0BA4157E}">
      <dgm:prSet phldrT="[Текст]"/>
      <dgm:spPr/>
      <dgm:t>
        <a:bodyPr/>
        <a:lstStyle/>
        <a:p>
          <a:r>
            <a:rPr lang="ru-RU" smtClean="0"/>
            <a:t>игра</a:t>
          </a:r>
          <a:endParaRPr lang="ru-RU" dirty="0"/>
        </a:p>
      </dgm:t>
    </dgm:pt>
    <dgm:pt modelId="{3C5B1B82-F337-4CF7-B38C-019B993D2157}" type="parTrans" cxnId="{70D1CC30-BA8E-40E9-B17D-3EC565E4A76B}">
      <dgm:prSet/>
      <dgm:spPr/>
      <dgm:t>
        <a:bodyPr/>
        <a:lstStyle/>
        <a:p>
          <a:endParaRPr lang="ru-RU"/>
        </a:p>
      </dgm:t>
    </dgm:pt>
    <dgm:pt modelId="{0D4CDCCF-27C5-4194-AEE0-0E8E4B3E4DB5}" type="sibTrans" cxnId="{70D1CC30-BA8E-40E9-B17D-3EC565E4A76B}">
      <dgm:prSet/>
      <dgm:spPr/>
      <dgm:t>
        <a:bodyPr/>
        <a:lstStyle/>
        <a:p>
          <a:endParaRPr lang="ru-RU"/>
        </a:p>
      </dgm:t>
    </dgm:pt>
    <dgm:pt modelId="{21309522-7AD0-47C2-AEE9-6E5915F36CE7}">
      <dgm:prSet phldrT="[Текст]"/>
      <dgm:spPr/>
      <dgm:t>
        <a:bodyPr/>
        <a:lstStyle/>
        <a:p>
          <a:r>
            <a:rPr lang="ru-RU" smtClean="0"/>
            <a:t>учение</a:t>
          </a:r>
          <a:endParaRPr lang="ru-RU" dirty="0"/>
        </a:p>
      </dgm:t>
    </dgm:pt>
    <dgm:pt modelId="{8AFF03AC-A075-4A0F-B915-7255D9BCADA2}" type="parTrans" cxnId="{E702590E-F856-4AB7-BF2C-637F6A9A8936}">
      <dgm:prSet/>
      <dgm:spPr/>
      <dgm:t>
        <a:bodyPr/>
        <a:lstStyle/>
        <a:p>
          <a:endParaRPr lang="ru-RU"/>
        </a:p>
      </dgm:t>
    </dgm:pt>
    <dgm:pt modelId="{BAD26736-32A2-4E19-9BED-77E92D4E07EA}" type="sibTrans" cxnId="{E702590E-F856-4AB7-BF2C-637F6A9A8936}">
      <dgm:prSet/>
      <dgm:spPr/>
      <dgm:t>
        <a:bodyPr/>
        <a:lstStyle/>
        <a:p>
          <a:endParaRPr lang="ru-RU"/>
        </a:p>
      </dgm:t>
    </dgm:pt>
    <dgm:pt modelId="{C269E6DA-1677-4B3F-B6CB-9A0DC8C5E87A}">
      <dgm:prSet phldrT="[Текст]"/>
      <dgm:spPr/>
      <dgm:t>
        <a:bodyPr/>
        <a:lstStyle/>
        <a:p>
          <a:r>
            <a:rPr lang="ru-RU" smtClean="0"/>
            <a:t>общение</a:t>
          </a:r>
          <a:endParaRPr lang="ru-RU" dirty="0"/>
        </a:p>
      </dgm:t>
    </dgm:pt>
    <dgm:pt modelId="{E1E14191-C0D1-4E24-AA73-0F23AC15433D}" type="parTrans" cxnId="{A9511740-C455-4836-AC7E-123265E4FB34}">
      <dgm:prSet/>
      <dgm:spPr/>
      <dgm:t>
        <a:bodyPr/>
        <a:lstStyle/>
        <a:p>
          <a:endParaRPr lang="ru-RU"/>
        </a:p>
      </dgm:t>
    </dgm:pt>
    <dgm:pt modelId="{686B3967-1BC9-4615-8B60-B3704D5BBC9A}" type="sibTrans" cxnId="{A9511740-C455-4836-AC7E-123265E4FB34}">
      <dgm:prSet/>
      <dgm:spPr/>
      <dgm:t>
        <a:bodyPr/>
        <a:lstStyle/>
        <a:p>
          <a:endParaRPr lang="ru-RU"/>
        </a:p>
      </dgm:t>
    </dgm:pt>
    <dgm:pt modelId="{3574BFE6-8EEE-4574-9D60-6A6BE25BB881}">
      <dgm:prSet phldrT="[Текст]"/>
      <dgm:spPr/>
      <dgm:t>
        <a:bodyPr/>
        <a:lstStyle/>
        <a:p>
          <a:r>
            <a:rPr lang="ru-RU" smtClean="0"/>
            <a:t>труд</a:t>
          </a:r>
          <a:endParaRPr lang="ru-RU" dirty="0"/>
        </a:p>
      </dgm:t>
    </dgm:pt>
    <dgm:pt modelId="{416C3D40-BD66-4865-B41C-D27691587AC6}" type="parTrans" cxnId="{3B980D7E-4EE5-468B-AA09-8DAD15168F7F}">
      <dgm:prSet/>
      <dgm:spPr/>
      <dgm:t>
        <a:bodyPr/>
        <a:lstStyle/>
        <a:p>
          <a:endParaRPr lang="ru-RU"/>
        </a:p>
      </dgm:t>
    </dgm:pt>
    <dgm:pt modelId="{3D6CFFA9-A5FF-4F9D-98AD-295673563CC4}" type="sibTrans" cxnId="{3B980D7E-4EE5-468B-AA09-8DAD15168F7F}">
      <dgm:prSet/>
      <dgm:spPr/>
      <dgm:t>
        <a:bodyPr/>
        <a:lstStyle/>
        <a:p>
          <a:endParaRPr lang="ru-RU"/>
        </a:p>
      </dgm:t>
    </dgm:pt>
    <dgm:pt modelId="{13B077D9-E22F-43FB-AD9E-5809A2220BCE}">
      <dgm:prSet/>
      <dgm:spPr/>
      <dgm:t>
        <a:bodyPr/>
        <a:lstStyle/>
        <a:p>
          <a:endParaRPr lang="ru-RU"/>
        </a:p>
      </dgm:t>
    </dgm:pt>
    <dgm:pt modelId="{6B4526DE-94E7-405C-8DA8-10ECE57A225A}" type="parTrans" cxnId="{03E92C8C-B49E-4966-9042-1440AB557467}">
      <dgm:prSet/>
      <dgm:spPr/>
      <dgm:t>
        <a:bodyPr/>
        <a:lstStyle/>
        <a:p>
          <a:endParaRPr lang="ru-RU"/>
        </a:p>
      </dgm:t>
    </dgm:pt>
    <dgm:pt modelId="{433E4E08-252C-46B9-9E19-6A9F98054B9D}" type="sibTrans" cxnId="{03E92C8C-B49E-4966-9042-1440AB557467}">
      <dgm:prSet/>
      <dgm:spPr/>
      <dgm:t>
        <a:bodyPr/>
        <a:lstStyle/>
        <a:p>
          <a:endParaRPr lang="ru-RU"/>
        </a:p>
      </dgm:t>
    </dgm:pt>
    <dgm:pt modelId="{223D20F6-D87E-428E-990E-FBE3550AE716}">
      <dgm:prSet/>
      <dgm:spPr/>
      <dgm:t>
        <a:bodyPr/>
        <a:lstStyle/>
        <a:p>
          <a:endParaRPr lang="ru-RU" dirty="0"/>
        </a:p>
      </dgm:t>
    </dgm:pt>
    <dgm:pt modelId="{7A9FF8B4-6A74-47DA-84E0-CA79BDB79955}" type="parTrans" cxnId="{6C5DF40D-57AC-40BD-839E-05A0731F83E2}">
      <dgm:prSet/>
      <dgm:spPr/>
      <dgm:t>
        <a:bodyPr/>
        <a:lstStyle/>
        <a:p>
          <a:endParaRPr lang="ru-RU"/>
        </a:p>
      </dgm:t>
    </dgm:pt>
    <dgm:pt modelId="{A577139E-6628-4AAA-976B-7CA45E547E6F}" type="sibTrans" cxnId="{6C5DF40D-57AC-40BD-839E-05A0731F83E2}">
      <dgm:prSet/>
      <dgm:spPr/>
      <dgm:t>
        <a:bodyPr/>
        <a:lstStyle/>
        <a:p>
          <a:endParaRPr lang="ru-RU"/>
        </a:p>
      </dgm:t>
    </dgm:pt>
    <dgm:pt modelId="{421097C3-04B7-4F1B-94A7-539CB60A9800}" type="pres">
      <dgm:prSet presAssocID="{29ECD99D-2AEC-4B1C-9063-2EBC120F7C2B}" presName="Name0" presStyleCnt="0">
        <dgm:presLayoutVars>
          <dgm:chMax val="1"/>
          <dgm:dir/>
          <dgm:animLvl val="ctr"/>
          <dgm:resizeHandles val="exact"/>
        </dgm:presLayoutVars>
      </dgm:prSet>
      <dgm:spPr/>
      <dgm:t>
        <a:bodyPr/>
        <a:lstStyle/>
        <a:p>
          <a:endParaRPr lang="ru-RU"/>
        </a:p>
      </dgm:t>
    </dgm:pt>
    <dgm:pt modelId="{224DA730-67C9-47CF-91E9-B010A0BD6C55}" type="pres">
      <dgm:prSet presAssocID="{591A23FD-9687-474B-9915-37AA0BA4157E}" presName="centerShape" presStyleLbl="node0" presStyleIdx="0" presStyleCnt="1" custLinFactNeighborX="1624" custLinFactNeighborY="291"/>
      <dgm:spPr/>
      <dgm:t>
        <a:bodyPr/>
        <a:lstStyle/>
        <a:p>
          <a:endParaRPr lang="ru-RU"/>
        </a:p>
      </dgm:t>
    </dgm:pt>
    <dgm:pt modelId="{0F00D42A-E53D-4FF9-B3B8-F6BA13543B9D}" type="pres">
      <dgm:prSet presAssocID="{8AFF03AC-A075-4A0F-B915-7255D9BCADA2}" presName="parTrans" presStyleLbl="sibTrans2D1" presStyleIdx="0" presStyleCnt="3"/>
      <dgm:spPr/>
      <dgm:t>
        <a:bodyPr/>
        <a:lstStyle/>
        <a:p>
          <a:endParaRPr lang="ru-RU"/>
        </a:p>
      </dgm:t>
    </dgm:pt>
    <dgm:pt modelId="{F5CAD8F7-C437-4D1E-BF04-7A5C91C18871}" type="pres">
      <dgm:prSet presAssocID="{8AFF03AC-A075-4A0F-B915-7255D9BCADA2}" presName="connectorText" presStyleLbl="sibTrans2D1" presStyleIdx="0" presStyleCnt="3"/>
      <dgm:spPr/>
      <dgm:t>
        <a:bodyPr/>
        <a:lstStyle/>
        <a:p>
          <a:endParaRPr lang="ru-RU"/>
        </a:p>
      </dgm:t>
    </dgm:pt>
    <dgm:pt modelId="{57665FF6-BF3F-4F41-A5CE-8F662FCCAA9F}" type="pres">
      <dgm:prSet presAssocID="{21309522-7AD0-47C2-AEE9-6E5915F36CE7}" presName="node" presStyleLbl="node1" presStyleIdx="0" presStyleCnt="3">
        <dgm:presLayoutVars>
          <dgm:bulletEnabled val="1"/>
        </dgm:presLayoutVars>
      </dgm:prSet>
      <dgm:spPr/>
      <dgm:t>
        <a:bodyPr/>
        <a:lstStyle/>
        <a:p>
          <a:endParaRPr lang="ru-RU"/>
        </a:p>
      </dgm:t>
    </dgm:pt>
    <dgm:pt modelId="{43B801E3-95B5-460B-902E-F08FA85A3B69}" type="pres">
      <dgm:prSet presAssocID="{E1E14191-C0D1-4E24-AA73-0F23AC15433D}" presName="parTrans" presStyleLbl="sibTrans2D1" presStyleIdx="1" presStyleCnt="3"/>
      <dgm:spPr/>
      <dgm:t>
        <a:bodyPr/>
        <a:lstStyle/>
        <a:p>
          <a:endParaRPr lang="ru-RU"/>
        </a:p>
      </dgm:t>
    </dgm:pt>
    <dgm:pt modelId="{CD87990F-4279-4849-837B-C31BF5101467}" type="pres">
      <dgm:prSet presAssocID="{E1E14191-C0D1-4E24-AA73-0F23AC15433D}" presName="connectorText" presStyleLbl="sibTrans2D1" presStyleIdx="1" presStyleCnt="3"/>
      <dgm:spPr/>
      <dgm:t>
        <a:bodyPr/>
        <a:lstStyle/>
        <a:p>
          <a:endParaRPr lang="ru-RU"/>
        </a:p>
      </dgm:t>
    </dgm:pt>
    <dgm:pt modelId="{4BDCEBD0-2FFB-4466-B827-28EC4B3EFA7A}" type="pres">
      <dgm:prSet presAssocID="{C269E6DA-1677-4B3F-B6CB-9A0DC8C5E87A}" presName="node" presStyleLbl="node1" presStyleIdx="1" presStyleCnt="3">
        <dgm:presLayoutVars>
          <dgm:bulletEnabled val="1"/>
        </dgm:presLayoutVars>
      </dgm:prSet>
      <dgm:spPr/>
      <dgm:t>
        <a:bodyPr/>
        <a:lstStyle/>
        <a:p>
          <a:endParaRPr lang="ru-RU"/>
        </a:p>
      </dgm:t>
    </dgm:pt>
    <dgm:pt modelId="{59136796-8AEC-4116-ABA3-A85D6F6AA320}" type="pres">
      <dgm:prSet presAssocID="{416C3D40-BD66-4865-B41C-D27691587AC6}" presName="parTrans" presStyleLbl="sibTrans2D1" presStyleIdx="2" presStyleCnt="3"/>
      <dgm:spPr/>
      <dgm:t>
        <a:bodyPr/>
        <a:lstStyle/>
        <a:p>
          <a:endParaRPr lang="ru-RU"/>
        </a:p>
      </dgm:t>
    </dgm:pt>
    <dgm:pt modelId="{C9079B00-4DE4-4648-8609-888CCF18FF42}" type="pres">
      <dgm:prSet presAssocID="{416C3D40-BD66-4865-B41C-D27691587AC6}" presName="connectorText" presStyleLbl="sibTrans2D1" presStyleIdx="2" presStyleCnt="3"/>
      <dgm:spPr/>
      <dgm:t>
        <a:bodyPr/>
        <a:lstStyle/>
        <a:p>
          <a:endParaRPr lang="ru-RU"/>
        </a:p>
      </dgm:t>
    </dgm:pt>
    <dgm:pt modelId="{A0CA897C-37A7-4CB8-8BC0-ADDDCE6AFFB3}" type="pres">
      <dgm:prSet presAssocID="{3574BFE6-8EEE-4574-9D60-6A6BE25BB881}" presName="node" presStyleLbl="node1" presStyleIdx="2" presStyleCnt="3">
        <dgm:presLayoutVars>
          <dgm:bulletEnabled val="1"/>
        </dgm:presLayoutVars>
      </dgm:prSet>
      <dgm:spPr/>
      <dgm:t>
        <a:bodyPr/>
        <a:lstStyle/>
        <a:p>
          <a:endParaRPr lang="ru-RU"/>
        </a:p>
      </dgm:t>
    </dgm:pt>
  </dgm:ptLst>
  <dgm:cxnLst>
    <dgm:cxn modelId="{44420C84-FF04-4A11-B68B-93E31693CDC3}" type="presOf" srcId="{8AFF03AC-A075-4A0F-B915-7255D9BCADA2}" destId="{F5CAD8F7-C437-4D1E-BF04-7A5C91C18871}" srcOrd="1" destOrd="0" presId="urn:microsoft.com/office/officeart/2005/8/layout/radial5"/>
    <dgm:cxn modelId="{DC44462B-581B-4A54-B880-3F75E7510759}" type="presOf" srcId="{E1E14191-C0D1-4E24-AA73-0F23AC15433D}" destId="{CD87990F-4279-4849-837B-C31BF5101467}" srcOrd="1" destOrd="0" presId="urn:microsoft.com/office/officeart/2005/8/layout/radial5"/>
    <dgm:cxn modelId="{5593071B-E4F0-49B4-97B0-038E85B70051}" type="presOf" srcId="{8AFF03AC-A075-4A0F-B915-7255D9BCADA2}" destId="{0F00D42A-E53D-4FF9-B3B8-F6BA13543B9D}" srcOrd="0" destOrd="0" presId="urn:microsoft.com/office/officeart/2005/8/layout/radial5"/>
    <dgm:cxn modelId="{EA5EDF64-76FA-43B2-8926-7394F9265999}" type="presOf" srcId="{29ECD99D-2AEC-4B1C-9063-2EBC120F7C2B}" destId="{421097C3-04B7-4F1B-94A7-539CB60A9800}" srcOrd="0" destOrd="0" presId="urn:microsoft.com/office/officeart/2005/8/layout/radial5"/>
    <dgm:cxn modelId="{70D1CC30-BA8E-40E9-B17D-3EC565E4A76B}" srcId="{29ECD99D-2AEC-4B1C-9063-2EBC120F7C2B}" destId="{591A23FD-9687-474B-9915-37AA0BA4157E}" srcOrd="0" destOrd="0" parTransId="{3C5B1B82-F337-4CF7-B38C-019B993D2157}" sibTransId="{0D4CDCCF-27C5-4194-AEE0-0E8E4B3E4DB5}"/>
    <dgm:cxn modelId="{019DFC70-BED0-421C-ACA5-611A3517EEAC}" type="presOf" srcId="{21309522-7AD0-47C2-AEE9-6E5915F36CE7}" destId="{57665FF6-BF3F-4F41-A5CE-8F662FCCAA9F}" srcOrd="0" destOrd="0" presId="urn:microsoft.com/office/officeart/2005/8/layout/radial5"/>
    <dgm:cxn modelId="{03E92C8C-B49E-4966-9042-1440AB557467}" srcId="{29ECD99D-2AEC-4B1C-9063-2EBC120F7C2B}" destId="{13B077D9-E22F-43FB-AD9E-5809A2220BCE}" srcOrd="1" destOrd="0" parTransId="{6B4526DE-94E7-405C-8DA8-10ECE57A225A}" sibTransId="{433E4E08-252C-46B9-9E19-6A9F98054B9D}"/>
    <dgm:cxn modelId="{E702590E-F856-4AB7-BF2C-637F6A9A8936}" srcId="{591A23FD-9687-474B-9915-37AA0BA4157E}" destId="{21309522-7AD0-47C2-AEE9-6E5915F36CE7}" srcOrd="0" destOrd="0" parTransId="{8AFF03AC-A075-4A0F-B915-7255D9BCADA2}" sibTransId="{BAD26736-32A2-4E19-9BED-77E92D4E07EA}"/>
    <dgm:cxn modelId="{0EF36359-B1DD-4C0B-A7CF-CB0088D8E353}" type="presOf" srcId="{3574BFE6-8EEE-4574-9D60-6A6BE25BB881}" destId="{A0CA897C-37A7-4CB8-8BC0-ADDDCE6AFFB3}" srcOrd="0" destOrd="0" presId="urn:microsoft.com/office/officeart/2005/8/layout/radial5"/>
    <dgm:cxn modelId="{67C34A29-8ECF-4609-8C7A-D5F2F998E9AC}" type="presOf" srcId="{591A23FD-9687-474B-9915-37AA0BA4157E}" destId="{224DA730-67C9-47CF-91E9-B010A0BD6C55}" srcOrd="0" destOrd="0" presId="urn:microsoft.com/office/officeart/2005/8/layout/radial5"/>
    <dgm:cxn modelId="{3B980D7E-4EE5-468B-AA09-8DAD15168F7F}" srcId="{591A23FD-9687-474B-9915-37AA0BA4157E}" destId="{3574BFE6-8EEE-4574-9D60-6A6BE25BB881}" srcOrd="2" destOrd="0" parTransId="{416C3D40-BD66-4865-B41C-D27691587AC6}" sibTransId="{3D6CFFA9-A5FF-4F9D-98AD-295673563CC4}"/>
    <dgm:cxn modelId="{6C5DF40D-57AC-40BD-839E-05A0731F83E2}" srcId="{29ECD99D-2AEC-4B1C-9063-2EBC120F7C2B}" destId="{223D20F6-D87E-428E-990E-FBE3550AE716}" srcOrd="2" destOrd="0" parTransId="{7A9FF8B4-6A74-47DA-84E0-CA79BDB79955}" sibTransId="{A577139E-6628-4AAA-976B-7CA45E547E6F}"/>
    <dgm:cxn modelId="{A9511740-C455-4836-AC7E-123265E4FB34}" srcId="{591A23FD-9687-474B-9915-37AA0BA4157E}" destId="{C269E6DA-1677-4B3F-B6CB-9A0DC8C5E87A}" srcOrd="1" destOrd="0" parTransId="{E1E14191-C0D1-4E24-AA73-0F23AC15433D}" sibTransId="{686B3967-1BC9-4615-8B60-B3704D5BBC9A}"/>
    <dgm:cxn modelId="{9A07C455-B354-4EAE-916C-601AB3A298FA}" type="presOf" srcId="{416C3D40-BD66-4865-B41C-D27691587AC6}" destId="{C9079B00-4DE4-4648-8609-888CCF18FF42}" srcOrd="1" destOrd="0" presId="urn:microsoft.com/office/officeart/2005/8/layout/radial5"/>
    <dgm:cxn modelId="{9EEEC814-932C-4C70-94D9-67DF9EEE0DC0}" type="presOf" srcId="{C269E6DA-1677-4B3F-B6CB-9A0DC8C5E87A}" destId="{4BDCEBD0-2FFB-4466-B827-28EC4B3EFA7A}" srcOrd="0" destOrd="0" presId="urn:microsoft.com/office/officeart/2005/8/layout/radial5"/>
    <dgm:cxn modelId="{188FF4E9-07DB-4DD0-88E1-1A9902A81679}" type="presOf" srcId="{416C3D40-BD66-4865-B41C-D27691587AC6}" destId="{59136796-8AEC-4116-ABA3-A85D6F6AA320}" srcOrd="0" destOrd="0" presId="urn:microsoft.com/office/officeart/2005/8/layout/radial5"/>
    <dgm:cxn modelId="{11FAE18E-CD82-4AC8-840B-0F1FDFC65254}" type="presOf" srcId="{E1E14191-C0D1-4E24-AA73-0F23AC15433D}" destId="{43B801E3-95B5-460B-902E-F08FA85A3B69}" srcOrd="0" destOrd="0" presId="urn:microsoft.com/office/officeart/2005/8/layout/radial5"/>
    <dgm:cxn modelId="{A25F0024-6DB0-4DD9-A924-6DCD6C19361E}" type="presParOf" srcId="{421097C3-04B7-4F1B-94A7-539CB60A9800}" destId="{224DA730-67C9-47CF-91E9-B010A0BD6C55}" srcOrd="0" destOrd="0" presId="urn:microsoft.com/office/officeart/2005/8/layout/radial5"/>
    <dgm:cxn modelId="{CE9E8C8E-BF19-4200-966B-84BD5EE4A349}" type="presParOf" srcId="{421097C3-04B7-4F1B-94A7-539CB60A9800}" destId="{0F00D42A-E53D-4FF9-B3B8-F6BA13543B9D}" srcOrd="1" destOrd="0" presId="urn:microsoft.com/office/officeart/2005/8/layout/radial5"/>
    <dgm:cxn modelId="{96FE967B-CB1D-4EFC-B047-4DFF958296B4}" type="presParOf" srcId="{0F00D42A-E53D-4FF9-B3B8-F6BA13543B9D}" destId="{F5CAD8F7-C437-4D1E-BF04-7A5C91C18871}" srcOrd="0" destOrd="0" presId="urn:microsoft.com/office/officeart/2005/8/layout/radial5"/>
    <dgm:cxn modelId="{08ACBE8A-0F3B-47F5-A9B6-ADE0DAFB7749}" type="presParOf" srcId="{421097C3-04B7-4F1B-94A7-539CB60A9800}" destId="{57665FF6-BF3F-4F41-A5CE-8F662FCCAA9F}" srcOrd="2" destOrd="0" presId="urn:microsoft.com/office/officeart/2005/8/layout/radial5"/>
    <dgm:cxn modelId="{E390747D-11E9-40BA-939D-52DFF873FCB5}" type="presParOf" srcId="{421097C3-04B7-4F1B-94A7-539CB60A9800}" destId="{43B801E3-95B5-460B-902E-F08FA85A3B69}" srcOrd="3" destOrd="0" presId="urn:microsoft.com/office/officeart/2005/8/layout/radial5"/>
    <dgm:cxn modelId="{82F014F3-E511-4051-A949-5F3C33B076B2}" type="presParOf" srcId="{43B801E3-95B5-460B-902E-F08FA85A3B69}" destId="{CD87990F-4279-4849-837B-C31BF5101467}" srcOrd="0" destOrd="0" presId="urn:microsoft.com/office/officeart/2005/8/layout/radial5"/>
    <dgm:cxn modelId="{9118D9A5-2AA1-4134-A664-6D00CA4B37C9}" type="presParOf" srcId="{421097C3-04B7-4F1B-94A7-539CB60A9800}" destId="{4BDCEBD0-2FFB-4466-B827-28EC4B3EFA7A}" srcOrd="4" destOrd="0" presId="urn:microsoft.com/office/officeart/2005/8/layout/radial5"/>
    <dgm:cxn modelId="{FB0EAE96-64DC-4E50-BA69-B8265C41081C}" type="presParOf" srcId="{421097C3-04B7-4F1B-94A7-539CB60A9800}" destId="{59136796-8AEC-4116-ABA3-A85D6F6AA320}" srcOrd="5" destOrd="0" presId="urn:microsoft.com/office/officeart/2005/8/layout/radial5"/>
    <dgm:cxn modelId="{2BB35439-7625-4364-A4D4-4153F928921F}" type="presParOf" srcId="{59136796-8AEC-4116-ABA3-A85D6F6AA320}" destId="{C9079B00-4DE4-4648-8609-888CCF18FF42}" srcOrd="0" destOrd="0" presId="urn:microsoft.com/office/officeart/2005/8/layout/radial5"/>
    <dgm:cxn modelId="{8FDC4457-D26A-4B4C-9B5B-24E51B6DCA56}" type="presParOf" srcId="{421097C3-04B7-4F1B-94A7-539CB60A9800}" destId="{A0CA897C-37A7-4CB8-8BC0-ADDDCE6AFFB3}"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91C171D-CCF6-47C7-A526-145D817AA570}" type="doc">
      <dgm:prSet loTypeId="urn:microsoft.com/office/officeart/2005/8/layout/hProcess9" loCatId="process" qsTypeId="urn:microsoft.com/office/officeart/2005/8/quickstyle/simple2" qsCatId="simple" csTypeId="urn:microsoft.com/office/officeart/2005/8/colors/colorful4" csCatId="colorful" phldr="1"/>
      <dgm:spPr/>
    </dgm:pt>
    <dgm:pt modelId="{83B8F88D-59BF-41A3-BFD1-0A791F65DB10}">
      <dgm:prSet phldrT="[Текст]" custT="1"/>
      <dgm:spPr/>
      <dgm:t>
        <a:bodyPr/>
        <a:lstStyle/>
        <a:p>
          <a:r>
            <a:rPr lang="ru-RU" sz="2800" dirty="0" smtClean="0"/>
            <a:t>учитель</a:t>
          </a:r>
          <a:endParaRPr lang="ru-RU" sz="2800" dirty="0"/>
        </a:p>
      </dgm:t>
    </dgm:pt>
    <dgm:pt modelId="{AB4D23BB-5F99-45EF-ADF7-195AAD8C8831}" type="parTrans" cxnId="{50D49D9B-474F-4026-BA53-BEB3888BFC21}">
      <dgm:prSet/>
      <dgm:spPr/>
      <dgm:t>
        <a:bodyPr/>
        <a:lstStyle/>
        <a:p>
          <a:endParaRPr lang="ru-RU"/>
        </a:p>
      </dgm:t>
    </dgm:pt>
    <dgm:pt modelId="{F38BB105-DAFA-4CB6-9131-9336A2913A65}" type="sibTrans" cxnId="{50D49D9B-474F-4026-BA53-BEB3888BFC21}">
      <dgm:prSet/>
      <dgm:spPr/>
      <dgm:t>
        <a:bodyPr/>
        <a:lstStyle/>
        <a:p>
          <a:endParaRPr lang="ru-RU"/>
        </a:p>
      </dgm:t>
    </dgm:pt>
    <dgm:pt modelId="{148118CF-ADB9-48B9-A059-7DE1A8C6057C}">
      <dgm:prSet phldrT="[Текст]" custT="1"/>
      <dgm:spPr/>
      <dgm:t>
        <a:bodyPr/>
        <a:lstStyle/>
        <a:p>
          <a:r>
            <a:rPr lang="ru-RU" sz="2800" dirty="0" smtClean="0"/>
            <a:t>ученик</a:t>
          </a:r>
          <a:endParaRPr lang="ru-RU" sz="2800" dirty="0"/>
        </a:p>
      </dgm:t>
    </dgm:pt>
    <dgm:pt modelId="{88B67A96-93F2-443B-A8F9-C2B29E308B89}" type="parTrans" cxnId="{08E44772-2E49-44E3-A485-F27F04348955}">
      <dgm:prSet/>
      <dgm:spPr/>
      <dgm:t>
        <a:bodyPr/>
        <a:lstStyle/>
        <a:p>
          <a:endParaRPr lang="ru-RU"/>
        </a:p>
      </dgm:t>
    </dgm:pt>
    <dgm:pt modelId="{E0EE5FC9-24FE-44B4-8F48-932174C01706}" type="sibTrans" cxnId="{08E44772-2E49-44E3-A485-F27F04348955}">
      <dgm:prSet/>
      <dgm:spPr/>
      <dgm:t>
        <a:bodyPr/>
        <a:lstStyle/>
        <a:p>
          <a:endParaRPr lang="ru-RU"/>
        </a:p>
      </dgm:t>
    </dgm:pt>
    <dgm:pt modelId="{F8405F5F-D358-44B4-A80A-63CE695E16E1}" type="pres">
      <dgm:prSet presAssocID="{791C171D-CCF6-47C7-A526-145D817AA570}" presName="CompostProcess" presStyleCnt="0">
        <dgm:presLayoutVars>
          <dgm:dir/>
          <dgm:resizeHandles val="exact"/>
        </dgm:presLayoutVars>
      </dgm:prSet>
      <dgm:spPr/>
    </dgm:pt>
    <dgm:pt modelId="{072A9590-92F1-4DC6-BDE8-F895206C93F5}" type="pres">
      <dgm:prSet presAssocID="{791C171D-CCF6-47C7-A526-145D817AA570}" presName="arrow" presStyleLbl="bgShp" presStyleIdx="0" presStyleCnt="1"/>
      <dgm:spPr/>
    </dgm:pt>
    <dgm:pt modelId="{B80FD7B7-C606-4ABE-A910-33022D1DA0C1}" type="pres">
      <dgm:prSet presAssocID="{791C171D-CCF6-47C7-A526-145D817AA570}" presName="linearProcess" presStyleCnt="0"/>
      <dgm:spPr/>
    </dgm:pt>
    <dgm:pt modelId="{E66F4C15-B1A9-40DE-952C-69E855537814}" type="pres">
      <dgm:prSet presAssocID="{83B8F88D-59BF-41A3-BFD1-0A791F65DB10}" presName="textNode" presStyleLbl="node1" presStyleIdx="0" presStyleCnt="2" custLinFactX="-10556" custLinFactNeighborX="-100000" custLinFactNeighborY="-292">
        <dgm:presLayoutVars>
          <dgm:bulletEnabled val="1"/>
        </dgm:presLayoutVars>
      </dgm:prSet>
      <dgm:spPr/>
      <dgm:t>
        <a:bodyPr/>
        <a:lstStyle/>
        <a:p>
          <a:endParaRPr lang="ru-RU"/>
        </a:p>
      </dgm:t>
    </dgm:pt>
    <dgm:pt modelId="{E6AC0EFC-C416-44BF-98BA-C2F177EEED80}" type="pres">
      <dgm:prSet presAssocID="{F38BB105-DAFA-4CB6-9131-9336A2913A65}" presName="sibTrans" presStyleCnt="0"/>
      <dgm:spPr/>
    </dgm:pt>
    <dgm:pt modelId="{418AEF9D-72C4-44DB-A3C2-59ED943958EB}" type="pres">
      <dgm:prSet presAssocID="{148118CF-ADB9-48B9-A059-7DE1A8C6057C}" presName="textNode" presStyleLbl="node1" presStyleIdx="1" presStyleCnt="2" custLinFactX="-2778" custLinFactNeighborX="-100000" custLinFactNeighborY="-292">
        <dgm:presLayoutVars>
          <dgm:bulletEnabled val="1"/>
        </dgm:presLayoutVars>
      </dgm:prSet>
      <dgm:spPr/>
      <dgm:t>
        <a:bodyPr/>
        <a:lstStyle/>
        <a:p>
          <a:endParaRPr lang="ru-RU"/>
        </a:p>
      </dgm:t>
    </dgm:pt>
  </dgm:ptLst>
  <dgm:cxnLst>
    <dgm:cxn modelId="{5D11F0A5-F7CB-4AFA-9D81-6A6248A7CE3F}" type="presOf" srcId="{791C171D-CCF6-47C7-A526-145D817AA570}" destId="{F8405F5F-D358-44B4-A80A-63CE695E16E1}" srcOrd="0" destOrd="0" presId="urn:microsoft.com/office/officeart/2005/8/layout/hProcess9"/>
    <dgm:cxn modelId="{50D49D9B-474F-4026-BA53-BEB3888BFC21}" srcId="{791C171D-CCF6-47C7-A526-145D817AA570}" destId="{83B8F88D-59BF-41A3-BFD1-0A791F65DB10}" srcOrd="0" destOrd="0" parTransId="{AB4D23BB-5F99-45EF-ADF7-195AAD8C8831}" sibTransId="{F38BB105-DAFA-4CB6-9131-9336A2913A65}"/>
    <dgm:cxn modelId="{B5070459-93CD-4FB6-8BD1-1E7ADD2F5F17}" type="presOf" srcId="{83B8F88D-59BF-41A3-BFD1-0A791F65DB10}" destId="{E66F4C15-B1A9-40DE-952C-69E855537814}" srcOrd="0" destOrd="0" presId="urn:microsoft.com/office/officeart/2005/8/layout/hProcess9"/>
    <dgm:cxn modelId="{C7A0D609-EE70-4E10-B20C-2FB1DD691682}" type="presOf" srcId="{148118CF-ADB9-48B9-A059-7DE1A8C6057C}" destId="{418AEF9D-72C4-44DB-A3C2-59ED943958EB}" srcOrd="0" destOrd="0" presId="urn:microsoft.com/office/officeart/2005/8/layout/hProcess9"/>
    <dgm:cxn modelId="{08E44772-2E49-44E3-A485-F27F04348955}" srcId="{791C171D-CCF6-47C7-A526-145D817AA570}" destId="{148118CF-ADB9-48B9-A059-7DE1A8C6057C}" srcOrd="1" destOrd="0" parTransId="{88B67A96-93F2-443B-A8F9-C2B29E308B89}" sibTransId="{E0EE5FC9-24FE-44B4-8F48-932174C01706}"/>
    <dgm:cxn modelId="{7370F040-0B08-4F37-866D-527B056FAD2F}" type="presParOf" srcId="{F8405F5F-D358-44B4-A80A-63CE695E16E1}" destId="{072A9590-92F1-4DC6-BDE8-F895206C93F5}" srcOrd="0" destOrd="0" presId="urn:microsoft.com/office/officeart/2005/8/layout/hProcess9"/>
    <dgm:cxn modelId="{88B9F0E2-3D59-434A-AE44-D3DE22A93E6E}" type="presParOf" srcId="{F8405F5F-D358-44B4-A80A-63CE695E16E1}" destId="{B80FD7B7-C606-4ABE-A910-33022D1DA0C1}" srcOrd="1" destOrd="0" presId="urn:microsoft.com/office/officeart/2005/8/layout/hProcess9"/>
    <dgm:cxn modelId="{6DC01C49-693F-475A-BE0F-1A5044A93113}" type="presParOf" srcId="{B80FD7B7-C606-4ABE-A910-33022D1DA0C1}" destId="{E66F4C15-B1A9-40DE-952C-69E855537814}" srcOrd="0" destOrd="0" presId="urn:microsoft.com/office/officeart/2005/8/layout/hProcess9"/>
    <dgm:cxn modelId="{5046DD00-AA04-4C8C-8AC1-1743399892B1}" type="presParOf" srcId="{B80FD7B7-C606-4ABE-A910-33022D1DA0C1}" destId="{E6AC0EFC-C416-44BF-98BA-C2F177EEED80}" srcOrd="1" destOrd="0" presId="urn:microsoft.com/office/officeart/2005/8/layout/hProcess9"/>
    <dgm:cxn modelId="{3D41D1E2-8A2C-4255-82DD-9FB044FEE9CC}" type="presParOf" srcId="{B80FD7B7-C606-4ABE-A910-33022D1DA0C1}" destId="{418AEF9D-72C4-44DB-A3C2-59ED943958EB}"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FB1C1C4-9C35-44BD-BDB4-8FA4E5FC5533}"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4EFCF619-C897-463C-8BB4-3EE7BEAF800C}">
      <dgm:prSet/>
      <dgm:spPr/>
      <dgm:t>
        <a:bodyPr/>
        <a:lstStyle/>
        <a:p>
          <a:r>
            <a:rPr lang="ru-RU" smtClean="0"/>
            <a:t>знания</a:t>
          </a:r>
          <a:endParaRPr lang="ru-RU"/>
        </a:p>
      </dgm:t>
    </dgm:pt>
    <dgm:pt modelId="{E5A1291B-EA96-40BD-BFEA-8CFA1EB5337A}" type="parTrans" cxnId="{3BC3ED45-EC4F-43E8-AD56-F5C448D520C5}">
      <dgm:prSet/>
      <dgm:spPr/>
      <dgm:t>
        <a:bodyPr/>
        <a:lstStyle/>
        <a:p>
          <a:endParaRPr lang="ru-RU"/>
        </a:p>
      </dgm:t>
    </dgm:pt>
    <dgm:pt modelId="{31DA0876-A70E-4CC4-AB60-D78D88669BD6}" type="sibTrans" cxnId="{3BC3ED45-EC4F-43E8-AD56-F5C448D520C5}">
      <dgm:prSet>
        <dgm:style>
          <a:lnRef idx="3">
            <a:schemeClr val="lt1"/>
          </a:lnRef>
          <a:fillRef idx="1">
            <a:schemeClr val="accent2"/>
          </a:fillRef>
          <a:effectRef idx="1">
            <a:schemeClr val="accent2"/>
          </a:effectRef>
          <a:fontRef idx="minor">
            <a:schemeClr val="lt1"/>
          </a:fontRef>
        </dgm:style>
      </dgm:prSet>
      <dgm:spPr>
        <a:ln/>
      </dgm:spPr>
      <dgm:t>
        <a:bodyPr/>
        <a:lstStyle/>
        <a:p>
          <a:endParaRPr lang="ru-RU"/>
        </a:p>
      </dgm:t>
    </dgm:pt>
    <dgm:pt modelId="{90D39F13-2E87-4CCD-B31E-EE08F25AD3C1}">
      <dgm:prSet/>
      <dgm:spPr/>
      <dgm:t>
        <a:bodyPr/>
        <a:lstStyle/>
        <a:p>
          <a:r>
            <a:rPr lang="ru-RU" smtClean="0"/>
            <a:t>умения</a:t>
          </a:r>
          <a:endParaRPr lang="ru-RU"/>
        </a:p>
      </dgm:t>
    </dgm:pt>
    <dgm:pt modelId="{72635F1E-BD75-4AB7-B27E-242F5D963C19}" type="parTrans" cxnId="{D047654D-6D97-467F-9099-9A343DCC6DD6}">
      <dgm:prSet/>
      <dgm:spPr/>
      <dgm:t>
        <a:bodyPr/>
        <a:lstStyle/>
        <a:p>
          <a:endParaRPr lang="ru-RU"/>
        </a:p>
      </dgm:t>
    </dgm:pt>
    <dgm:pt modelId="{BCC327A3-B958-42F4-BB27-2423AACFE1AE}" type="sibTrans" cxnId="{D047654D-6D97-467F-9099-9A343DCC6DD6}">
      <dgm:prSet>
        <dgm:style>
          <a:lnRef idx="3">
            <a:schemeClr val="lt1"/>
          </a:lnRef>
          <a:fillRef idx="1">
            <a:schemeClr val="accent2"/>
          </a:fillRef>
          <a:effectRef idx="1">
            <a:schemeClr val="accent2"/>
          </a:effectRef>
          <a:fontRef idx="minor">
            <a:schemeClr val="lt1"/>
          </a:fontRef>
        </dgm:style>
      </dgm:prSet>
      <dgm:spPr>
        <a:ln/>
      </dgm:spPr>
      <dgm:t>
        <a:bodyPr/>
        <a:lstStyle/>
        <a:p>
          <a:endParaRPr lang="ru-RU"/>
        </a:p>
      </dgm:t>
    </dgm:pt>
    <dgm:pt modelId="{5C77BDF5-640D-4F88-9607-668F3A468FBC}">
      <dgm:prSet/>
      <dgm:spPr/>
      <dgm:t>
        <a:bodyPr/>
        <a:lstStyle/>
        <a:p>
          <a:r>
            <a:rPr lang="ru-RU" smtClean="0"/>
            <a:t>навыки</a:t>
          </a:r>
          <a:endParaRPr lang="ru-RU"/>
        </a:p>
      </dgm:t>
    </dgm:pt>
    <dgm:pt modelId="{B16FDA42-62BF-4D02-95C1-E0DF895A5595}" type="parTrans" cxnId="{8D9E1B20-F131-4BB2-B920-C9C5AF6E4C8B}">
      <dgm:prSet/>
      <dgm:spPr/>
      <dgm:t>
        <a:bodyPr/>
        <a:lstStyle/>
        <a:p>
          <a:endParaRPr lang="ru-RU"/>
        </a:p>
      </dgm:t>
    </dgm:pt>
    <dgm:pt modelId="{3D330D70-0E58-4AA9-BA82-76087DE0BC9B}" type="sibTrans" cxnId="{8D9E1B20-F131-4BB2-B920-C9C5AF6E4C8B}">
      <dgm:prSet/>
      <dgm:spPr/>
      <dgm:t>
        <a:bodyPr/>
        <a:lstStyle/>
        <a:p>
          <a:endParaRPr lang="ru-RU"/>
        </a:p>
      </dgm:t>
    </dgm:pt>
    <dgm:pt modelId="{126CFB00-31B8-485B-9009-521C183F57BE}" type="pres">
      <dgm:prSet presAssocID="{5FB1C1C4-9C35-44BD-BDB4-8FA4E5FC5533}" presName="outerComposite" presStyleCnt="0">
        <dgm:presLayoutVars>
          <dgm:chMax val="5"/>
          <dgm:dir/>
          <dgm:resizeHandles val="exact"/>
        </dgm:presLayoutVars>
      </dgm:prSet>
      <dgm:spPr/>
      <dgm:t>
        <a:bodyPr/>
        <a:lstStyle/>
        <a:p>
          <a:endParaRPr lang="ru-RU"/>
        </a:p>
      </dgm:t>
    </dgm:pt>
    <dgm:pt modelId="{B6E6E366-971B-48EA-A67E-FEBB746DBCF2}" type="pres">
      <dgm:prSet presAssocID="{5FB1C1C4-9C35-44BD-BDB4-8FA4E5FC5533}" presName="dummyMaxCanvas" presStyleCnt="0">
        <dgm:presLayoutVars/>
      </dgm:prSet>
      <dgm:spPr/>
    </dgm:pt>
    <dgm:pt modelId="{659C2415-7ABC-437F-A44A-8CCCD1AEC920}" type="pres">
      <dgm:prSet presAssocID="{5FB1C1C4-9C35-44BD-BDB4-8FA4E5FC5533}" presName="ThreeNodes_1" presStyleLbl="node1" presStyleIdx="0" presStyleCnt="3" custLinFactNeighborX="-16544">
        <dgm:presLayoutVars>
          <dgm:bulletEnabled val="1"/>
        </dgm:presLayoutVars>
      </dgm:prSet>
      <dgm:spPr/>
      <dgm:t>
        <a:bodyPr/>
        <a:lstStyle/>
        <a:p>
          <a:endParaRPr lang="ru-RU"/>
        </a:p>
      </dgm:t>
    </dgm:pt>
    <dgm:pt modelId="{387F82ED-2E73-4F4F-919A-257CF6775D5D}" type="pres">
      <dgm:prSet presAssocID="{5FB1C1C4-9C35-44BD-BDB4-8FA4E5FC5533}" presName="ThreeNodes_2" presStyleLbl="node1" presStyleIdx="1" presStyleCnt="3" custLinFactNeighborX="-8824" custLinFactNeighborY="-11197">
        <dgm:presLayoutVars>
          <dgm:bulletEnabled val="1"/>
        </dgm:presLayoutVars>
      </dgm:prSet>
      <dgm:spPr/>
      <dgm:t>
        <a:bodyPr/>
        <a:lstStyle/>
        <a:p>
          <a:endParaRPr lang="ru-RU"/>
        </a:p>
      </dgm:t>
    </dgm:pt>
    <dgm:pt modelId="{CE7B4336-B129-4BCE-AFBC-9173F74A4A99}" type="pres">
      <dgm:prSet presAssocID="{5FB1C1C4-9C35-44BD-BDB4-8FA4E5FC5533}" presName="ThreeNodes_3" presStyleLbl="node1" presStyleIdx="2" presStyleCnt="3" custLinFactNeighborX="-17647" custLinFactNeighborY="-22394">
        <dgm:presLayoutVars>
          <dgm:bulletEnabled val="1"/>
        </dgm:presLayoutVars>
      </dgm:prSet>
      <dgm:spPr/>
      <dgm:t>
        <a:bodyPr/>
        <a:lstStyle/>
        <a:p>
          <a:endParaRPr lang="ru-RU"/>
        </a:p>
      </dgm:t>
    </dgm:pt>
    <dgm:pt modelId="{E80E9587-A5D4-4BF9-BD47-0C9627AB031E}" type="pres">
      <dgm:prSet presAssocID="{5FB1C1C4-9C35-44BD-BDB4-8FA4E5FC5533}" presName="ThreeConn_1-2" presStyleLbl="fgAccFollowNode1" presStyleIdx="0" presStyleCnt="2" custAng="16200000" custLinFactNeighborX="23634" custLinFactNeighborY="-5184">
        <dgm:presLayoutVars>
          <dgm:bulletEnabled val="1"/>
        </dgm:presLayoutVars>
      </dgm:prSet>
      <dgm:spPr/>
      <dgm:t>
        <a:bodyPr/>
        <a:lstStyle/>
        <a:p>
          <a:endParaRPr lang="ru-RU"/>
        </a:p>
      </dgm:t>
    </dgm:pt>
    <dgm:pt modelId="{248AA24A-01DC-4240-8743-D33EABFBF6D7}" type="pres">
      <dgm:prSet presAssocID="{5FB1C1C4-9C35-44BD-BDB4-8FA4E5FC5533}" presName="ThreeConn_2-3" presStyleLbl="fgAccFollowNode1" presStyleIdx="1" presStyleCnt="2" custAng="16200000" custLinFactNeighborX="-10647" custLinFactNeighborY="-16421">
        <dgm:presLayoutVars>
          <dgm:bulletEnabled val="1"/>
        </dgm:presLayoutVars>
      </dgm:prSet>
      <dgm:spPr/>
      <dgm:t>
        <a:bodyPr/>
        <a:lstStyle/>
        <a:p>
          <a:endParaRPr lang="ru-RU"/>
        </a:p>
      </dgm:t>
    </dgm:pt>
    <dgm:pt modelId="{E34D5BB2-684E-478C-AC7E-3147CEEAF2F9}" type="pres">
      <dgm:prSet presAssocID="{5FB1C1C4-9C35-44BD-BDB4-8FA4E5FC5533}" presName="ThreeNodes_1_text" presStyleLbl="node1" presStyleIdx="2" presStyleCnt="3">
        <dgm:presLayoutVars>
          <dgm:bulletEnabled val="1"/>
        </dgm:presLayoutVars>
      </dgm:prSet>
      <dgm:spPr/>
      <dgm:t>
        <a:bodyPr/>
        <a:lstStyle/>
        <a:p>
          <a:endParaRPr lang="ru-RU"/>
        </a:p>
      </dgm:t>
    </dgm:pt>
    <dgm:pt modelId="{180B9AE4-2EE0-42C1-9B93-941CBFE5110D}" type="pres">
      <dgm:prSet presAssocID="{5FB1C1C4-9C35-44BD-BDB4-8FA4E5FC5533}" presName="ThreeNodes_2_text" presStyleLbl="node1" presStyleIdx="2" presStyleCnt="3">
        <dgm:presLayoutVars>
          <dgm:bulletEnabled val="1"/>
        </dgm:presLayoutVars>
      </dgm:prSet>
      <dgm:spPr/>
      <dgm:t>
        <a:bodyPr/>
        <a:lstStyle/>
        <a:p>
          <a:endParaRPr lang="ru-RU"/>
        </a:p>
      </dgm:t>
    </dgm:pt>
    <dgm:pt modelId="{5487C283-5FF7-4DAD-8C0F-E69D04A497E7}" type="pres">
      <dgm:prSet presAssocID="{5FB1C1C4-9C35-44BD-BDB4-8FA4E5FC5533}" presName="ThreeNodes_3_text" presStyleLbl="node1" presStyleIdx="2" presStyleCnt="3">
        <dgm:presLayoutVars>
          <dgm:bulletEnabled val="1"/>
        </dgm:presLayoutVars>
      </dgm:prSet>
      <dgm:spPr/>
      <dgm:t>
        <a:bodyPr/>
        <a:lstStyle/>
        <a:p>
          <a:endParaRPr lang="ru-RU"/>
        </a:p>
      </dgm:t>
    </dgm:pt>
  </dgm:ptLst>
  <dgm:cxnLst>
    <dgm:cxn modelId="{D047654D-6D97-467F-9099-9A343DCC6DD6}" srcId="{5FB1C1C4-9C35-44BD-BDB4-8FA4E5FC5533}" destId="{90D39F13-2E87-4CCD-B31E-EE08F25AD3C1}" srcOrd="1" destOrd="0" parTransId="{72635F1E-BD75-4AB7-B27E-242F5D963C19}" sibTransId="{BCC327A3-B958-42F4-BB27-2423AACFE1AE}"/>
    <dgm:cxn modelId="{36280065-3904-479D-AF76-9A8C6F2D160E}" type="presOf" srcId="{BCC327A3-B958-42F4-BB27-2423AACFE1AE}" destId="{248AA24A-01DC-4240-8743-D33EABFBF6D7}" srcOrd="0" destOrd="0" presId="urn:microsoft.com/office/officeart/2005/8/layout/vProcess5"/>
    <dgm:cxn modelId="{75D8FC95-C87E-4D70-8D16-A79292E751FD}" type="presOf" srcId="{4EFCF619-C897-463C-8BB4-3EE7BEAF800C}" destId="{E34D5BB2-684E-478C-AC7E-3147CEEAF2F9}" srcOrd="1" destOrd="0" presId="urn:microsoft.com/office/officeart/2005/8/layout/vProcess5"/>
    <dgm:cxn modelId="{8559D6FA-4E52-4771-BE4C-9AFA3B612E61}" type="presOf" srcId="{4EFCF619-C897-463C-8BB4-3EE7BEAF800C}" destId="{659C2415-7ABC-437F-A44A-8CCCD1AEC920}" srcOrd="0" destOrd="0" presId="urn:microsoft.com/office/officeart/2005/8/layout/vProcess5"/>
    <dgm:cxn modelId="{0312433D-6BDA-4281-AD59-B8B5D9F18C1F}" type="presOf" srcId="{90D39F13-2E87-4CCD-B31E-EE08F25AD3C1}" destId="{387F82ED-2E73-4F4F-919A-257CF6775D5D}" srcOrd="0" destOrd="0" presId="urn:microsoft.com/office/officeart/2005/8/layout/vProcess5"/>
    <dgm:cxn modelId="{4BB0E577-3E4E-410A-88B0-A0FEA36F9FC0}" type="presOf" srcId="{31DA0876-A70E-4CC4-AB60-D78D88669BD6}" destId="{E80E9587-A5D4-4BF9-BD47-0C9627AB031E}" srcOrd="0" destOrd="0" presId="urn:microsoft.com/office/officeart/2005/8/layout/vProcess5"/>
    <dgm:cxn modelId="{4CD8506A-97E2-4637-A236-52E330C53A1A}" type="presOf" srcId="{5FB1C1C4-9C35-44BD-BDB4-8FA4E5FC5533}" destId="{126CFB00-31B8-485B-9009-521C183F57BE}" srcOrd="0" destOrd="0" presId="urn:microsoft.com/office/officeart/2005/8/layout/vProcess5"/>
    <dgm:cxn modelId="{7CDE9787-AD05-43B1-8238-021D5FA55E32}" type="presOf" srcId="{90D39F13-2E87-4CCD-B31E-EE08F25AD3C1}" destId="{180B9AE4-2EE0-42C1-9B93-941CBFE5110D}" srcOrd="1" destOrd="0" presId="urn:microsoft.com/office/officeart/2005/8/layout/vProcess5"/>
    <dgm:cxn modelId="{3BC3ED45-EC4F-43E8-AD56-F5C448D520C5}" srcId="{5FB1C1C4-9C35-44BD-BDB4-8FA4E5FC5533}" destId="{4EFCF619-C897-463C-8BB4-3EE7BEAF800C}" srcOrd="0" destOrd="0" parTransId="{E5A1291B-EA96-40BD-BFEA-8CFA1EB5337A}" sibTransId="{31DA0876-A70E-4CC4-AB60-D78D88669BD6}"/>
    <dgm:cxn modelId="{937615B6-0C27-46AF-80D5-5234218C262B}" type="presOf" srcId="{5C77BDF5-640D-4F88-9607-668F3A468FBC}" destId="{CE7B4336-B129-4BCE-AFBC-9173F74A4A99}" srcOrd="0" destOrd="0" presId="urn:microsoft.com/office/officeart/2005/8/layout/vProcess5"/>
    <dgm:cxn modelId="{9F321752-790C-4B13-A8EF-E0A3B8EAF802}" type="presOf" srcId="{5C77BDF5-640D-4F88-9607-668F3A468FBC}" destId="{5487C283-5FF7-4DAD-8C0F-E69D04A497E7}" srcOrd="1" destOrd="0" presId="urn:microsoft.com/office/officeart/2005/8/layout/vProcess5"/>
    <dgm:cxn modelId="{8D9E1B20-F131-4BB2-B920-C9C5AF6E4C8B}" srcId="{5FB1C1C4-9C35-44BD-BDB4-8FA4E5FC5533}" destId="{5C77BDF5-640D-4F88-9607-668F3A468FBC}" srcOrd="2" destOrd="0" parTransId="{B16FDA42-62BF-4D02-95C1-E0DF895A5595}" sibTransId="{3D330D70-0E58-4AA9-BA82-76087DE0BC9B}"/>
    <dgm:cxn modelId="{AE662C1E-28AF-4CC3-AC21-5F6040A7C24C}" type="presParOf" srcId="{126CFB00-31B8-485B-9009-521C183F57BE}" destId="{B6E6E366-971B-48EA-A67E-FEBB746DBCF2}" srcOrd="0" destOrd="0" presId="urn:microsoft.com/office/officeart/2005/8/layout/vProcess5"/>
    <dgm:cxn modelId="{58BB1DD0-12DC-4CD2-855B-1B2176E9F0FC}" type="presParOf" srcId="{126CFB00-31B8-485B-9009-521C183F57BE}" destId="{659C2415-7ABC-437F-A44A-8CCCD1AEC920}" srcOrd="1" destOrd="0" presId="urn:microsoft.com/office/officeart/2005/8/layout/vProcess5"/>
    <dgm:cxn modelId="{C0B73A25-90FE-488A-AF95-CFB84F1CBDE2}" type="presParOf" srcId="{126CFB00-31B8-485B-9009-521C183F57BE}" destId="{387F82ED-2E73-4F4F-919A-257CF6775D5D}" srcOrd="2" destOrd="0" presId="urn:microsoft.com/office/officeart/2005/8/layout/vProcess5"/>
    <dgm:cxn modelId="{E3E4F765-11AF-4B09-86A6-F30176D164AE}" type="presParOf" srcId="{126CFB00-31B8-485B-9009-521C183F57BE}" destId="{CE7B4336-B129-4BCE-AFBC-9173F74A4A99}" srcOrd="3" destOrd="0" presId="urn:microsoft.com/office/officeart/2005/8/layout/vProcess5"/>
    <dgm:cxn modelId="{6F53A0A6-B872-40F8-B32D-AA75310F29D4}" type="presParOf" srcId="{126CFB00-31B8-485B-9009-521C183F57BE}" destId="{E80E9587-A5D4-4BF9-BD47-0C9627AB031E}" srcOrd="4" destOrd="0" presId="urn:microsoft.com/office/officeart/2005/8/layout/vProcess5"/>
    <dgm:cxn modelId="{D402CCF2-3064-402A-806E-35D85D72C736}" type="presParOf" srcId="{126CFB00-31B8-485B-9009-521C183F57BE}" destId="{248AA24A-01DC-4240-8743-D33EABFBF6D7}" srcOrd="5" destOrd="0" presId="urn:microsoft.com/office/officeart/2005/8/layout/vProcess5"/>
    <dgm:cxn modelId="{B83A7470-0066-4B9E-B152-0D8406F6F284}" type="presParOf" srcId="{126CFB00-31B8-485B-9009-521C183F57BE}" destId="{E34D5BB2-684E-478C-AC7E-3147CEEAF2F9}" srcOrd="6" destOrd="0" presId="urn:microsoft.com/office/officeart/2005/8/layout/vProcess5"/>
    <dgm:cxn modelId="{4029B263-5231-46F5-853F-EA7D838A3E58}" type="presParOf" srcId="{126CFB00-31B8-485B-9009-521C183F57BE}" destId="{180B9AE4-2EE0-42C1-9B93-941CBFE5110D}" srcOrd="7" destOrd="0" presId="urn:microsoft.com/office/officeart/2005/8/layout/vProcess5"/>
    <dgm:cxn modelId="{9E4C0A6E-72EE-4043-8631-D3F5C9FBA600}" type="presParOf" srcId="{126CFB00-31B8-485B-9009-521C183F57BE}" destId="{5487C283-5FF7-4DAD-8C0F-E69D04A497E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3">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12.12.2024</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928670"/>
            <a:ext cx="8001056" cy="3071834"/>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4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ВОСПИТАНИЕ В ДОШКОЛЬНОМ И В МЛАДШЕМ ШКОЛЬНОМ ВОЗРАСТЕ</a:t>
            </a:r>
            <a:r>
              <a:rPr lang="ru-RU"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Подзаголовок 2"/>
          <p:cNvSpPr>
            <a:spLocks noGrp="1"/>
          </p:cNvSpPr>
          <p:nvPr>
            <p:ph type="subTitle" idx="1"/>
          </p:nvPr>
        </p:nvSpPr>
        <p:spPr>
          <a:xfrm>
            <a:off x="4572000" y="4357694"/>
            <a:ext cx="4286280" cy="2129290"/>
          </a:xfrm>
        </p:spPr>
        <p:txBody>
          <a:bodyPr>
            <a:normAutofit fontScale="92500" lnSpcReduction="20000"/>
          </a:bodyPr>
          <a:lstStyle/>
          <a:p>
            <a:pPr algn="l"/>
            <a:r>
              <a:rPr lang="ru-RU" sz="2000" dirty="0" smtClean="0"/>
              <a:t>Педагог дополнительного образования</a:t>
            </a:r>
            <a:endParaRPr lang="ru-RU" sz="2000" dirty="0" smtClean="0"/>
          </a:p>
          <a:p>
            <a:pPr algn="l"/>
            <a:r>
              <a:rPr lang="ru-RU" sz="2000" dirty="0" smtClean="0"/>
              <a:t>Сухарева Н. И.</a:t>
            </a:r>
          </a:p>
          <a:p>
            <a:pPr algn="l"/>
            <a:endParaRPr lang="ru-RU" sz="2000" dirty="0" smtClean="0"/>
          </a:p>
          <a:p>
            <a:pPr algn="l"/>
            <a:endParaRPr lang="ru-RU" sz="2000" dirty="0" smtClean="0"/>
          </a:p>
          <a:p>
            <a:pPr algn="l"/>
            <a:endParaRPr lang="ru-RU" sz="2000" dirty="0" smtClean="0"/>
          </a:p>
          <a:p>
            <a:pPr algn="l"/>
            <a:r>
              <a:rPr lang="ru-RU" sz="2000" dirty="0" smtClean="0"/>
              <a:t>                  </a:t>
            </a:r>
            <a:endParaRPr lang="ru-RU" sz="2000" dirty="0"/>
          </a:p>
        </p:txBody>
      </p:sp>
      <p:pic>
        <p:nvPicPr>
          <p:cNvPr id="4" name="Picture 2" descr="C:\Users\HamSter\Desktop\Новая папка (2)\d1d508edb1f5180bb283710974b189b4.jpg"/>
          <p:cNvPicPr>
            <a:picLocks noChangeAspect="1" noChangeArrowheads="1"/>
          </p:cNvPicPr>
          <p:nvPr/>
        </p:nvPicPr>
        <p:blipFill>
          <a:blip r:embed="rId2"/>
          <a:srcRect/>
          <a:stretch>
            <a:fillRect/>
          </a:stretch>
        </p:blipFill>
        <p:spPr bwMode="auto">
          <a:xfrm>
            <a:off x="500034" y="3429000"/>
            <a:ext cx="4185852" cy="2786082"/>
          </a:xfrm>
          <a:prstGeom prst="rect">
            <a:avLst/>
          </a:prstGeom>
          <a:ln w="76200">
            <a:solidFill>
              <a:schemeClr val="accent2">
                <a:lumMod val="50000"/>
              </a:schemeClr>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71538" y="1500174"/>
            <a:ext cx="6858048" cy="3500462"/>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42844" y="928670"/>
            <a:ext cx="8858312" cy="1143000"/>
          </a:xfrm>
        </p:spPr>
        <p:txBody>
          <a:bodyPr>
            <a:normAutofit fontScale="90000"/>
          </a:bodyPr>
          <a:lstStyle/>
          <a:p>
            <a:r>
              <a:rPr lang="ru-RU" sz="4000" b="1" dirty="0" smtClean="0">
                <a:latin typeface="+mn-lt"/>
              </a:rPr>
              <a:t>СТАНОВЛЕНИЕ ХАРАКТЕРА РЕБЕНКА</a:t>
            </a:r>
            <a:r>
              <a:rPr lang="ru-RU" b="1" dirty="0" smtClean="0">
                <a:latin typeface="+mn-lt"/>
              </a:rPr>
              <a:t/>
            </a:r>
            <a:br>
              <a:rPr lang="ru-RU" b="1" dirty="0" smtClean="0">
                <a:latin typeface="+mn-lt"/>
              </a:rPr>
            </a:br>
            <a:endParaRPr lang="ru-RU" b="1" dirty="0">
              <a:latin typeface="+mn-lt"/>
            </a:endParaRPr>
          </a:p>
        </p:txBody>
      </p:sp>
      <p:pic>
        <p:nvPicPr>
          <p:cNvPr id="1026" name="Picture 2" descr="C:\Users\HamSter\Desktop\932_5278.jpg"/>
          <p:cNvPicPr>
            <a:picLocks noGrp="1" noChangeAspect="1" noChangeArrowheads="1"/>
          </p:cNvPicPr>
          <p:nvPr>
            <p:ph idx="1"/>
          </p:nvPr>
        </p:nvPicPr>
        <p:blipFill>
          <a:blip r:embed="rId2"/>
          <a:srcRect/>
          <a:stretch>
            <a:fillRect/>
          </a:stretch>
        </p:blipFill>
        <p:spPr bwMode="auto">
          <a:xfrm>
            <a:off x="2000232" y="1643050"/>
            <a:ext cx="4828963" cy="3214710"/>
          </a:xfrm>
          <a:prstGeom prst="rect">
            <a:avLst/>
          </a:prstGeom>
          <a:noFill/>
        </p:spPr>
      </p:pic>
      <p:sp>
        <p:nvSpPr>
          <p:cNvPr id="4" name="Прямоугольник 3"/>
          <p:cNvSpPr/>
          <p:nvPr/>
        </p:nvSpPr>
        <p:spPr>
          <a:xfrm>
            <a:off x="285720" y="5000636"/>
            <a:ext cx="8643998" cy="1569660"/>
          </a:xfrm>
          <a:prstGeom prst="rect">
            <a:avLst/>
          </a:prstGeom>
        </p:spPr>
        <p:txBody>
          <a:bodyPr wrap="square">
            <a:spAutoFit/>
          </a:bodyPr>
          <a:lstStyle/>
          <a:p>
            <a:r>
              <a:rPr lang="ru-RU" sz="2400" dirty="0" smtClean="0"/>
              <a:t>В дошкольном и в младшем школьном возрасте в основном оформляется характер ребенка, складываются его основные черты, которые в дальнейшем влияют на практическую деятельность ребенка и на его общение с людьми. </a:t>
            </a:r>
            <a:endParaRPr lang="ru-RU"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8586790" cy="2500330"/>
          </a:xfrm>
        </p:spPr>
        <p:txBody>
          <a:bodyPr>
            <a:noAutofit/>
          </a:bodyPr>
          <a:lstStyle/>
          <a:p>
            <a:r>
              <a:rPr lang="ru-RU" sz="3200" dirty="0" smtClean="0">
                <a:latin typeface="+mn-lt"/>
              </a:rPr>
              <a:t>Положительные черты характера, которые проявляются в предметной практической деятельности и появляются в этот период жизни, можно назвать: </a:t>
            </a:r>
            <a:endParaRPr lang="ru-RU" sz="3200" dirty="0">
              <a:latin typeface="+mn-lt"/>
            </a:endParaRPr>
          </a:p>
        </p:txBody>
      </p:sp>
      <p:sp>
        <p:nvSpPr>
          <p:cNvPr id="3" name="Содержимое 2"/>
          <p:cNvSpPr>
            <a:spLocks noGrp="1"/>
          </p:cNvSpPr>
          <p:nvPr>
            <p:ph idx="1"/>
          </p:nvPr>
        </p:nvSpPr>
        <p:spPr>
          <a:xfrm>
            <a:off x="457200" y="3643314"/>
            <a:ext cx="3186106" cy="2681286"/>
          </a:xfrm>
        </p:spPr>
        <p:txBody>
          <a:bodyPr>
            <a:normAutofit/>
          </a:bodyPr>
          <a:lstStyle/>
          <a:p>
            <a:endParaRPr lang="ru-RU" dirty="0"/>
          </a:p>
        </p:txBody>
      </p:sp>
      <p:graphicFrame>
        <p:nvGraphicFramePr>
          <p:cNvPr id="4" name="Схема 3"/>
          <p:cNvGraphicFramePr/>
          <p:nvPr/>
        </p:nvGraphicFramePr>
        <p:xfrm>
          <a:off x="1857356" y="1785926"/>
          <a:ext cx="6429420"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000" dirty="0" smtClean="0">
                <a:latin typeface="+mn-lt"/>
              </a:rPr>
              <a:t>примеры качеств, относящихся к сфере межличностного общения</a:t>
            </a:r>
            <a:endParaRPr lang="ru-RU" sz="4000" dirty="0">
              <a:latin typeface="+mn-lt"/>
            </a:endParaRPr>
          </a:p>
        </p:txBody>
      </p:sp>
      <p:sp>
        <p:nvSpPr>
          <p:cNvPr id="3" name="Содержимое 2"/>
          <p:cNvSpPr>
            <a:spLocks noGrp="1"/>
          </p:cNvSpPr>
          <p:nvPr>
            <p:ph idx="1"/>
          </p:nvPr>
        </p:nvSpPr>
        <p:spPr>
          <a:xfrm>
            <a:off x="1714480" y="3071810"/>
            <a:ext cx="6972320" cy="2714644"/>
          </a:xfrm>
        </p:spPr>
        <p:txBody>
          <a:bodyPr/>
          <a:lstStyle/>
          <a:p>
            <a:pPr>
              <a:buNone/>
            </a:pPr>
            <a:endParaRPr lang="ru-RU" dirty="0"/>
          </a:p>
        </p:txBody>
      </p:sp>
      <p:graphicFrame>
        <p:nvGraphicFramePr>
          <p:cNvPr id="4" name="Схема 3"/>
          <p:cNvGraphicFramePr/>
          <p:nvPr/>
        </p:nvGraphicFramePr>
        <p:xfrm>
          <a:off x="1142976" y="2428868"/>
          <a:ext cx="6858048" cy="3849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mn-lt"/>
              </a:rPr>
              <a:t>Характер ребенка</a:t>
            </a:r>
            <a:endParaRPr lang="ru-RU" dirty="0">
              <a:latin typeface="+mn-lt"/>
            </a:endParaRPr>
          </a:p>
        </p:txBody>
      </p:sp>
      <p:sp>
        <p:nvSpPr>
          <p:cNvPr id="3" name="Содержимое 2"/>
          <p:cNvSpPr>
            <a:spLocks noGrp="1"/>
          </p:cNvSpPr>
          <p:nvPr>
            <p:ph idx="1"/>
          </p:nvPr>
        </p:nvSpPr>
        <p:spPr/>
        <p:txBody>
          <a:bodyPr/>
          <a:lstStyle/>
          <a:p>
            <a:r>
              <a:rPr lang="ru-RU" dirty="0" smtClean="0"/>
              <a:t>оформляется характер ребенка, складываются его основные черты, которые в дальнейшем влияют на практическую деятельность ребенка и на его общение с людьми. </a:t>
            </a:r>
            <a:endParaRPr lang="ru-RU" dirty="0"/>
          </a:p>
        </p:txBody>
      </p:sp>
      <p:graphicFrame>
        <p:nvGraphicFramePr>
          <p:cNvPr id="4" name="Схема 3"/>
          <p:cNvGraphicFramePr/>
          <p:nvPr/>
        </p:nvGraphicFramePr>
        <p:xfrm>
          <a:off x="785786" y="1071546"/>
          <a:ext cx="7715304" cy="7564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p:cNvSpPr/>
          <p:nvPr/>
        </p:nvSpPr>
        <p:spPr>
          <a:xfrm>
            <a:off x="2786050" y="4643446"/>
            <a:ext cx="857256" cy="357190"/>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rot="19430649">
            <a:off x="5516936" y="4419265"/>
            <a:ext cx="1043784" cy="332544"/>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rot="2016214">
            <a:off x="5547386" y="5066048"/>
            <a:ext cx="1099137" cy="347683"/>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atin typeface="+mn-lt"/>
              </a:rPr>
              <a:t>Становление характера ребенка дошкольного возраста</a:t>
            </a:r>
            <a:endParaRPr lang="ru-RU" dirty="0">
              <a:latin typeface="+mn-lt"/>
            </a:endParaRPr>
          </a:p>
        </p:txBody>
      </p:sp>
      <p:sp>
        <p:nvSpPr>
          <p:cNvPr id="3" name="Содержимое 2"/>
          <p:cNvSpPr>
            <a:spLocks noGrp="1"/>
          </p:cNvSpPr>
          <p:nvPr>
            <p:ph idx="1"/>
          </p:nvPr>
        </p:nvSpPr>
        <p:spPr>
          <a:xfrm>
            <a:off x="357158" y="1928802"/>
            <a:ext cx="8229600" cy="2817484"/>
          </a:xfrm>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buNone/>
            </a:pPr>
            <a:endParaRPr lang="ru-RU" sz="1800" dirty="0"/>
          </a:p>
        </p:txBody>
      </p:sp>
      <p:sp>
        <p:nvSpPr>
          <p:cNvPr id="5" name="Прямоугольник 4"/>
          <p:cNvSpPr/>
          <p:nvPr/>
        </p:nvSpPr>
        <p:spPr>
          <a:xfrm>
            <a:off x="428596" y="2000240"/>
            <a:ext cx="3214710" cy="914400"/>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smtClean="0"/>
              <a:t>в играх,</a:t>
            </a:r>
            <a:endParaRPr lang="ru-RU" dirty="0"/>
          </a:p>
        </p:txBody>
      </p:sp>
      <p:sp>
        <p:nvSpPr>
          <p:cNvPr id="6" name="Прямоугольник 5"/>
          <p:cNvSpPr/>
          <p:nvPr/>
        </p:nvSpPr>
        <p:spPr>
          <a:xfrm>
            <a:off x="428596" y="3071810"/>
            <a:ext cx="3214710" cy="914400"/>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ru-RU" dirty="0" smtClean="0"/>
              <a:t>в межличностном общении </a:t>
            </a:r>
            <a:endParaRPr lang="ru-RU" dirty="0"/>
          </a:p>
        </p:txBody>
      </p:sp>
      <p:sp>
        <p:nvSpPr>
          <p:cNvPr id="7" name="Прямоугольник 6"/>
          <p:cNvSpPr/>
          <p:nvPr/>
        </p:nvSpPr>
        <p:spPr>
          <a:xfrm>
            <a:off x="428596" y="4143380"/>
            <a:ext cx="3214710" cy="914400"/>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ru-RU" dirty="0" smtClean="0"/>
              <a:t>в домашнем труде</a:t>
            </a:r>
            <a:endParaRPr lang="ru-RU" dirty="0"/>
          </a:p>
        </p:txBody>
      </p:sp>
      <p:sp>
        <p:nvSpPr>
          <p:cNvPr id="8" name="Прямоугольник 7"/>
          <p:cNvSpPr/>
          <p:nvPr/>
        </p:nvSpPr>
        <p:spPr>
          <a:xfrm>
            <a:off x="428596" y="5214950"/>
            <a:ext cx="3214710" cy="914400"/>
          </a:xfrm>
          <a:prstGeom prst="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ru-RU" dirty="0" smtClean="0"/>
              <a:t>учение.</a:t>
            </a:r>
            <a:endParaRPr lang="ru-RU" dirty="0"/>
          </a:p>
        </p:txBody>
      </p:sp>
      <p:sp>
        <p:nvSpPr>
          <p:cNvPr id="9" name="Равнобедренный треугольник 8"/>
          <p:cNvSpPr/>
          <p:nvPr/>
        </p:nvSpPr>
        <p:spPr>
          <a:xfrm rot="5400000">
            <a:off x="2028804" y="3614742"/>
            <a:ext cx="4143404" cy="914400"/>
          </a:xfrm>
          <a:prstGeom prst="triangl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4214810" y="2357430"/>
            <a:ext cx="2286016" cy="1343028"/>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ru-RU" dirty="0" smtClean="0"/>
              <a:t>Предметный</a:t>
            </a:r>
          </a:p>
          <a:p>
            <a:pPr algn="ctr"/>
            <a:r>
              <a:rPr lang="ru-RU" dirty="0" smtClean="0"/>
              <a:t>аспект </a:t>
            </a:r>
            <a:endParaRPr lang="ru-RU" dirty="0"/>
          </a:p>
        </p:txBody>
      </p:sp>
      <p:sp>
        <p:nvSpPr>
          <p:cNvPr id="11" name="Овал 10"/>
          <p:cNvSpPr/>
          <p:nvPr/>
        </p:nvSpPr>
        <p:spPr>
          <a:xfrm>
            <a:off x="4214810" y="4357694"/>
            <a:ext cx="2214578" cy="1357322"/>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ru-RU" dirty="0" smtClean="0"/>
              <a:t>Межличностный аспект </a:t>
            </a:r>
            <a:endParaRPr lang="ru-RU" dirty="0"/>
          </a:p>
        </p:txBody>
      </p:sp>
      <p:sp>
        <p:nvSpPr>
          <p:cNvPr id="12" name="Прямоугольник 11"/>
          <p:cNvSpPr/>
          <p:nvPr/>
        </p:nvSpPr>
        <p:spPr>
          <a:xfrm>
            <a:off x="4357686" y="1857364"/>
            <a:ext cx="4572000" cy="369332"/>
          </a:xfrm>
          <a:prstGeom prst="rect">
            <a:avLst/>
          </a:prstGeom>
        </p:spPr>
        <p:txBody>
          <a:bodyPr>
            <a:spAutoFit/>
          </a:bodyPr>
          <a:lstStyle/>
          <a:p>
            <a:r>
              <a:rPr lang="ru-RU" dirty="0" smtClean="0"/>
              <a:t> </a:t>
            </a:r>
            <a:endParaRPr lang="ru-RU" dirty="0"/>
          </a:p>
        </p:txBody>
      </p:sp>
      <p:sp>
        <p:nvSpPr>
          <p:cNvPr id="13" name="Плюс 12"/>
          <p:cNvSpPr/>
          <p:nvPr/>
        </p:nvSpPr>
        <p:spPr>
          <a:xfrm>
            <a:off x="1142976" y="5572140"/>
            <a:ext cx="357190" cy="285752"/>
          </a:xfrm>
          <a:prstGeom prst="mathPlus">
            <a:avLst>
              <a:gd name="adj1" fmla="val 8368"/>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ru-RU"/>
          </a:p>
        </p:txBody>
      </p:sp>
      <p:sp>
        <p:nvSpPr>
          <p:cNvPr id="14" name="Прямоугольник 13"/>
          <p:cNvSpPr/>
          <p:nvPr/>
        </p:nvSpPr>
        <p:spPr>
          <a:xfrm>
            <a:off x="6643702" y="2786058"/>
            <a:ext cx="2286016" cy="2571768"/>
          </a:xfrm>
          <a:prstGeom prst="rect">
            <a:avLst/>
          </a:prstGeom>
          <a:solidFill>
            <a:schemeClr val="accent1">
              <a:lumMod val="75000"/>
            </a:schemeClr>
          </a:solidFill>
          <a:ln w="57150">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ru-RU" dirty="0" smtClean="0"/>
              <a:t>Обе группы качеств связаны с возникновением и преодолением ребенком определенных трудностей. </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929066"/>
            <a:ext cx="8229600" cy="142868"/>
          </a:xfrm>
        </p:spPr>
        <p:txBody>
          <a:bodyPr>
            <a:normAutofit fontScale="90000"/>
          </a:bodyPr>
          <a:lstStyle/>
          <a:p>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
            </a:r>
            <a:br>
              <a:rPr lang="ru-RU" sz="3100" dirty="0" smtClean="0">
                <a:latin typeface="+mn-lt"/>
              </a:rPr>
            </a:br>
            <a:r>
              <a:rPr lang="ru-RU" sz="3100" dirty="0" smtClean="0">
                <a:latin typeface="+mn-lt"/>
              </a:rPr>
              <a:t>Характер ребенка будет закрепляться и успешно развиваться в общении с новыми школьными товарищами лишь тогда, когда соответствующие черты проявились и укрепились во взаимодействии со сверстниками в период дошкольного детства.</a:t>
            </a:r>
            <a:r>
              <a:rPr lang="ru-RU" sz="5400" dirty="0" smtClean="0">
                <a:latin typeface="+mn-lt"/>
              </a:rPr>
              <a:t/>
            </a:r>
            <a:br>
              <a:rPr lang="ru-RU" sz="5400" dirty="0" smtClean="0">
                <a:latin typeface="+mn-lt"/>
              </a:rPr>
            </a:br>
            <a:r>
              <a:rPr lang="ru-RU" dirty="0" smtClean="0">
                <a:latin typeface="+mn-lt"/>
              </a:rPr>
              <a:t>.</a:t>
            </a:r>
            <a:endParaRPr lang="ru-RU" dirty="0">
              <a:latin typeface="+mn-lt"/>
            </a:endParaRPr>
          </a:p>
        </p:txBody>
      </p:sp>
      <p:sp>
        <p:nvSpPr>
          <p:cNvPr id="3" name="Содержимое 2"/>
          <p:cNvSpPr>
            <a:spLocks noGrp="1"/>
          </p:cNvSpPr>
          <p:nvPr>
            <p:ph idx="1"/>
          </p:nvPr>
        </p:nvSpPr>
        <p:spPr>
          <a:xfrm>
            <a:off x="214282" y="3571876"/>
            <a:ext cx="8715436" cy="3071834"/>
          </a:xfr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buNone/>
            </a:pPr>
            <a:endParaRPr lang="ru-RU" sz="1600" dirty="0" smtClean="0"/>
          </a:p>
        </p:txBody>
      </p:sp>
      <p:pic>
        <p:nvPicPr>
          <p:cNvPr id="1027" name="Picture 3" descr="C:\Users\HamSter\Desktop\1083_1168.jpg"/>
          <p:cNvPicPr>
            <a:picLocks noChangeAspect="1" noChangeArrowheads="1"/>
          </p:cNvPicPr>
          <p:nvPr/>
        </p:nvPicPr>
        <p:blipFill>
          <a:blip r:embed="rId2"/>
          <a:srcRect/>
          <a:stretch>
            <a:fillRect/>
          </a:stretch>
        </p:blipFill>
        <p:spPr bwMode="auto">
          <a:xfrm>
            <a:off x="357158" y="3786190"/>
            <a:ext cx="4143404" cy="2758323"/>
          </a:xfrm>
          <a:prstGeom prst="rect">
            <a:avLst/>
          </a:prstGeom>
          <a:noFill/>
        </p:spPr>
      </p:pic>
      <p:pic>
        <p:nvPicPr>
          <p:cNvPr id="1028" name="Picture 4" descr="C:\Users\HamSter\Desktop\1082_8420.jpg"/>
          <p:cNvPicPr>
            <a:picLocks noChangeAspect="1" noChangeArrowheads="1"/>
          </p:cNvPicPr>
          <p:nvPr/>
        </p:nvPicPr>
        <p:blipFill>
          <a:blip r:embed="rId3"/>
          <a:srcRect/>
          <a:stretch>
            <a:fillRect/>
          </a:stretch>
        </p:blipFill>
        <p:spPr bwMode="auto">
          <a:xfrm>
            <a:off x="4714876" y="3786190"/>
            <a:ext cx="4077792" cy="27146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356"/>
            <a:ext cx="8515352" cy="1357314"/>
          </a:xfrm>
        </p:spPr>
        <p:txBody>
          <a:bodyPr>
            <a:noAutofit/>
          </a:bodyPr>
          <a:lstStyle/>
          <a:p>
            <a:r>
              <a:rPr lang="ru-RU" sz="2400" dirty="0" smtClean="0">
                <a:latin typeface="+mn-lt"/>
              </a:rPr>
              <a:t>Основные рекомендации по укреплению характера детей дошкольного и младшего школьного возраста в предметной деятельности и в учении сводятся к следующему:</a:t>
            </a:r>
            <a:r>
              <a:rPr lang="ru-RU" sz="2800" dirty="0" smtClean="0"/>
              <a:t/>
            </a:r>
            <a:br>
              <a:rPr lang="ru-RU" sz="2800" dirty="0" smtClean="0"/>
            </a:br>
            <a:endParaRPr lang="ru-RU" sz="2800" dirty="0">
              <a:latin typeface="+mn-lt"/>
            </a:endParaRPr>
          </a:p>
        </p:txBody>
      </p:sp>
      <p:graphicFrame>
        <p:nvGraphicFramePr>
          <p:cNvPr id="4" name="Содержимое 3"/>
          <p:cNvGraphicFramePr>
            <a:graphicFrameLocks noGrp="1"/>
          </p:cNvGraphicFramePr>
          <p:nvPr>
            <p:ph idx="1"/>
          </p:nvPr>
        </p:nvGraphicFramePr>
        <p:xfrm>
          <a:off x="142844" y="2071678"/>
          <a:ext cx="6643734"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Стрелка вправо 6"/>
          <p:cNvSpPr/>
          <p:nvPr/>
        </p:nvSpPr>
        <p:spPr>
          <a:xfrm>
            <a:off x="6715140" y="3071810"/>
            <a:ext cx="357190" cy="484632"/>
          </a:xfrm>
          <a:prstGeom prst="rightArrow">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6715140" y="4572008"/>
            <a:ext cx="357190" cy="484632"/>
          </a:xfrm>
          <a:prstGeom prst="rightArrow">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6715140" y="5929330"/>
            <a:ext cx="357190" cy="484632"/>
          </a:xfrm>
          <a:prstGeom prst="rightArrow">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7143768" y="2071678"/>
            <a:ext cx="1857388" cy="450059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r>
              <a:rPr lang="ru-RU" dirty="0" smtClean="0"/>
              <a:t>Полноценное развитие характера ребенка в предметной деятельности и в учении может обеспечить только одновременное движение по всем трем указанным направлениям.</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285860"/>
            <a:ext cx="8229600" cy="1143000"/>
          </a:xfrm>
        </p:spPr>
        <p:txBody>
          <a:bodyPr>
            <a:normAutofit fontScale="90000"/>
          </a:bodyPr>
          <a:lstStyle/>
          <a:p>
            <a:r>
              <a:rPr lang="ru-RU" sz="2800" dirty="0" smtClean="0">
                <a:latin typeface="+mn-lt"/>
              </a:rPr>
              <a:t>Рассмотрим теперь практические рекомендации по укреплению характера детей дошкольного и младшего школьного возраста в совместной деятельности и общении с людьми. </a:t>
            </a:r>
            <a:br>
              <a:rPr lang="ru-RU" sz="2800" dirty="0" smtClean="0">
                <a:latin typeface="+mn-lt"/>
              </a:rPr>
            </a:br>
            <a:endParaRPr lang="ru-RU" sz="2800" dirty="0">
              <a:latin typeface="+mn-lt"/>
            </a:endParaRPr>
          </a:p>
        </p:txBody>
      </p:sp>
      <p:graphicFrame>
        <p:nvGraphicFramePr>
          <p:cNvPr id="4" name="Содержимое 3"/>
          <p:cNvGraphicFramePr>
            <a:graphicFrameLocks noGrp="1"/>
          </p:cNvGraphicFramePr>
          <p:nvPr>
            <p:ph idx="1"/>
          </p:nvPr>
        </p:nvGraphicFramePr>
        <p:xfrm>
          <a:off x="214282" y="1785926"/>
          <a:ext cx="8715436" cy="4818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229600" cy="1857388"/>
          </a:xfrm>
        </p:spPr>
        <p:txBody>
          <a:bodyPr>
            <a:normAutofit fontScale="90000"/>
          </a:bodyPr>
          <a:lstStyle/>
          <a:p>
            <a:r>
              <a:rPr lang="ru-RU" sz="3600" b="1" dirty="0" smtClean="0">
                <a:latin typeface="+mn-lt"/>
              </a:rPr>
              <a:t>ВОСПИТАНИЕ В ДОМАШНЕМ ТРУДЕ</a:t>
            </a:r>
            <a:r>
              <a:rPr lang="ru-RU" b="1" dirty="0" smtClean="0"/>
              <a:t/>
            </a:r>
            <a:br>
              <a:rPr lang="ru-RU" b="1" dirty="0" smtClean="0"/>
            </a:br>
            <a:endParaRPr lang="ru-RU" b="1" dirty="0"/>
          </a:p>
        </p:txBody>
      </p:sp>
      <p:sp>
        <p:nvSpPr>
          <p:cNvPr id="3" name="Содержимое 2"/>
          <p:cNvSpPr>
            <a:spLocks noGrp="1"/>
          </p:cNvSpPr>
          <p:nvPr>
            <p:ph idx="1"/>
          </p:nvPr>
        </p:nvSpPr>
        <p:spPr>
          <a:xfrm>
            <a:off x="428596" y="1643050"/>
            <a:ext cx="4286280" cy="4572032"/>
          </a:xfrm>
        </p:spPr>
        <p:txBody>
          <a:bodyPr>
            <a:normAutofit fontScale="92500" lnSpcReduction="20000"/>
          </a:bodyPr>
          <a:lstStyle/>
          <a:p>
            <a:r>
              <a:rPr lang="ru-RU" dirty="0" smtClean="0"/>
              <a:t>Важное значение для воспитания детей дошкольного и младшего школьного возраста имеет их участие в домашнем труде. Начиная с </a:t>
            </a:r>
            <a:r>
              <a:rPr lang="ru-RU" dirty="0" err="1" smtClean="0"/>
              <a:t>четырех-пятилетнего</a:t>
            </a:r>
            <a:r>
              <a:rPr lang="ru-RU" dirty="0" smtClean="0"/>
              <a:t> возраста ребенок должен иметь постоянные обязанности по дому, и это следует считать нормой, само собой разумеющимся делом, обязательным для личностного развития ребенка. </a:t>
            </a:r>
            <a:endParaRPr lang="ru-RU" dirty="0"/>
          </a:p>
        </p:txBody>
      </p:sp>
      <p:pic>
        <p:nvPicPr>
          <p:cNvPr id="2051" name="Picture 3" descr="C:\Users\HamSter\Desktop\17352668.95362476.jpeg"/>
          <p:cNvPicPr>
            <a:picLocks noChangeAspect="1" noChangeArrowheads="1"/>
          </p:cNvPicPr>
          <p:nvPr/>
        </p:nvPicPr>
        <p:blipFill>
          <a:blip r:embed="rId2"/>
          <a:srcRect/>
          <a:stretch>
            <a:fillRect/>
          </a:stretch>
        </p:blipFill>
        <p:spPr bwMode="auto">
          <a:xfrm>
            <a:off x="4929190" y="1785926"/>
            <a:ext cx="3491986" cy="4429156"/>
          </a:xfrm>
          <a:prstGeom prst="rect">
            <a:avLst/>
          </a:prstGeom>
          <a:solidFill>
            <a:srgbClr val="FFFFFF">
              <a:shade val="85000"/>
            </a:srgbClr>
          </a:solidFill>
          <a:ln w="190500" cap="sq">
            <a:solidFill>
              <a:schemeClr val="accent3">
                <a:lumMod val="60000"/>
                <a:lumOff val="40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1143000"/>
          </a:xfrm>
        </p:spPr>
        <p:txBody>
          <a:bodyPr>
            <a:normAutofit/>
          </a:bodyPr>
          <a:lstStyle/>
          <a:p>
            <a:r>
              <a:rPr lang="ru-RU" sz="2800" dirty="0" smtClean="0">
                <a:latin typeface="+mn-lt"/>
              </a:rPr>
              <a:t>Основные виды труда, которые воспитывают и развивают ребенка как личность</a:t>
            </a:r>
            <a:endParaRPr lang="ru-RU" sz="2800" dirty="0">
              <a:latin typeface="+mn-lt"/>
            </a:endParaRPr>
          </a:p>
        </p:txBody>
      </p:sp>
      <p:sp>
        <p:nvSpPr>
          <p:cNvPr id="3" name="Содержимое 2"/>
          <p:cNvSpPr>
            <a:spLocks noGrp="1"/>
          </p:cNvSpPr>
          <p:nvPr>
            <p:ph idx="1"/>
          </p:nvPr>
        </p:nvSpPr>
        <p:spPr/>
        <p:txBody>
          <a:bodyPr/>
          <a:lstStyle/>
          <a:p>
            <a:endParaRPr lang="ru-RU" dirty="0"/>
          </a:p>
        </p:txBody>
      </p:sp>
      <p:graphicFrame>
        <p:nvGraphicFramePr>
          <p:cNvPr id="4" name="Схема 3"/>
          <p:cNvGraphicFramePr/>
          <p:nvPr/>
        </p:nvGraphicFramePr>
        <p:xfrm>
          <a:off x="285720" y="1397000"/>
          <a:ext cx="8643998" cy="5246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1143000"/>
          </a:xfrm>
        </p:spPr>
        <p:txBody>
          <a:bodyPr>
            <a:normAutofit/>
          </a:bodyPr>
          <a:lstStyle/>
          <a:p>
            <a:r>
              <a:rPr lang="ru-RU" sz="4000" dirty="0" smtClean="0">
                <a:latin typeface="+mn-lt"/>
              </a:rPr>
              <a:t>Оборудование и уборка дома</a:t>
            </a:r>
            <a:endParaRPr lang="ru-RU" sz="4000" dirty="0">
              <a:latin typeface="+mn-lt"/>
            </a:endParaRPr>
          </a:p>
        </p:txBody>
      </p:sp>
      <p:sp>
        <p:nvSpPr>
          <p:cNvPr id="3" name="Содержимое 2"/>
          <p:cNvSpPr>
            <a:spLocks noGrp="1"/>
          </p:cNvSpPr>
          <p:nvPr>
            <p:ph idx="1"/>
          </p:nvPr>
        </p:nvSpPr>
        <p:spPr>
          <a:xfrm>
            <a:off x="457200" y="1500174"/>
            <a:ext cx="8543956" cy="4824426"/>
          </a:xfrm>
        </p:spPr>
        <p:txBody>
          <a:bodyPr>
            <a:normAutofit fontScale="92500"/>
          </a:bodyPr>
          <a:lstStyle/>
          <a:p>
            <a:r>
              <a:rPr lang="ru-RU" dirty="0" smtClean="0"/>
              <a:t>участие детей в уборке дома развивает у них два качества </a:t>
            </a:r>
          </a:p>
          <a:p>
            <a:endParaRPr lang="ru-RU" dirty="0" smtClean="0"/>
          </a:p>
          <a:p>
            <a:endParaRPr lang="ru-RU" dirty="0" smtClean="0"/>
          </a:p>
          <a:p>
            <a:endParaRPr lang="ru-RU" dirty="0" smtClean="0"/>
          </a:p>
          <a:p>
            <a:endParaRPr lang="ru-RU" dirty="0" smtClean="0"/>
          </a:p>
          <a:p>
            <a:endParaRPr lang="ru-RU" dirty="0" smtClean="0"/>
          </a:p>
          <a:p>
            <a:endParaRPr lang="ru-RU" dirty="0" smtClean="0"/>
          </a:p>
          <a:p>
            <a:r>
              <a:rPr lang="ru-RU" dirty="0" smtClean="0"/>
              <a:t>начинать заботиться об их развитии надо с раннего возраста. Важная роль в формировании этих личностных качеств принадлежит окружающим людям: родителям, братьям, сестрам, бабушкам, </a:t>
            </a:r>
            <a:endParaRPr lang="ru-RU" dirty="0"/>
          </a:p>
        </p:txBody>
      </p:sp>
      <p:graphicFrame>
        <p:nvGraphicFramePr>
          <p:cNvPr id="4" name="Схема 3"/>
          <p:cNvGraphicFramePr/>
          <p:nvPr/>
        </p:nvGraphicFramePr>
        <p:xfrm>
          <a:off x="1357290" y="1928802"/>
          <a:ext cx="6096000" cy="2714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Стрелка вниз 7"/>
          <p:cNvSpPr/>
          <p:nvPr/>
        </p:nvSpPr>
        <p:spPr>
          <a:xfrm>
            <a:off x="3000364" y="3214686"/>
            <a:ext cx="571504" cy="357190"/>
          </a:xfrm>
          <a:prstGeom prst="down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5429256" y="3214686"/>
            <a:ext cx="484632" cy="357190"/>
          </a:xfrm>
          <a:prstGeom prst="down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mn-lt"/>
              </a:rPr>
              <a:t>Другой аспект воспитания в домашнем труде — </a:t>
            </a:r>
            <a:r>
              <a:rPr lang="ru-RU" sz="3200" i="1" dirty="0" smtClean="0">
                <a:latin typeface="+mn-lt"/>
              </a:rPr>
              <a:t>экономический.</a:t>
            </a:r>
            <a:endParaRPr lang="ru-RU" sz="3200" dirty="0" smtClean="0">
              <a:latin typeface="+mn-lt"/>
            </a:endParaRPr>
          </a:p>
        </p:txBody>
      </p:sp>
      <p:sp>
        <p:nvSpPr>
          <p:cNvPr id="4" name="Содержимое 3"/>
          <p:cNvSpPr>
            <a:spLocks noGrp="1"/>
          </p:cNvSpPr>
          <p:nvPr>
            <p:ph idx="1"/>
          </p:nvPr>
        </p:nvSpPr>
        <p:spPr/>
        <p:txBody>
          <a:bodyPr/>
          <a:lstStyle/>
          <a:p>
            <a:r>
              <a:rPr lang="ru-RU" dirty="0" smtClean="0"/>
              <a:t>Он включает участие ребенка в ведении домашнего хозяйства, в связанных с этим расчетах, в расходовании семейного бюджета, в определении доходов и расходов. Приобретение ребенком дошкольного или младшего школьного возраста элементарного опыта экономических отношений в семье способствует формированию</a:t>
            </a:r>
            <a:endParaRPr lang="ru-RU" dirty="0"/>
          </a:p>
        </p:txBody>
      </p:sp>
      <p:sp>
        <p:nvSpPr>
          <p:cNvPr id="5" name="Прямоугольник 4"/>
          <p:cNvSpPr/>
          <p:nvPr/>
        </p:nvSpPr>
        <p:spPr>
          <a:xfrm>
            <a:off x="357158" y="5000636"/>
            <a:ext cx="2928958" cy="91440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ru-RU" dirty="0" smtClean="0">
                <a:solidFill>
                  <a:schemeClr val="tx1"/>
                </a:solidFill>
              </a:rPr>
              <a:t>предприимчивости</a:t>
            </a:r>
            <a:endParaRPr lang="ru-RU" dirty="0">
              <a:solidFill>
                <a:schemeClr val="tx1"/>
              </a:solidFill>
            </a:endParaRPr>
          </a:p>
        </p:txBody>
      </p:sp>
      <p:sp>
        <p:nvSpPr>
          <p:cNvPr id="6" name="Прямоугольник 5"/>
          <p:cNvSpPr/>
          <p:nvPr/>
        </p:nvSpPr>
        <p:spPr>
          <a:xfrm>
            <a:off x="3571868" y="5000636"/>
            <a:ext cx="2286016"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smtClean="0">
                <a:solidFill>
                  <a:schemeClr val="tx1"/>
                </a:solidFill>
              </a:rPr>
              <a:t> экономности </a:t>
            </a:r>
            <a:endParaRPr lang="ru-RU" dirty="0">
              <a:solidFill>
                <a:schemeClr val="tx1"/>
              </a:solidFill>
            </a:endParaRPr>
          </a:p>
        </p:txBody>
      </p:sp>
      <p:sp>
        <p:nvSpPr>
          <p:cNvPr id="7" name="Прямоугольник 6"/>
          <p:cNvSpPr/>
          <p:nvPr/>
        </p:nvSpPr>
        <p:spPr>
          <a:xfrm>
            <a:off x="6072198" y="5000636"/>
            <a:ext cx="2714644" cy="91440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ru-RU" dirty="0" smtClean="0">
                <a:solidFill>
                  <a:schemeClr val="tx1"/>
                </a:solidFill>
              </a:rPr>
              <a:t> расчетливости</a:t>
            </a:r>
            <a:endParaRPr lang="ru-RU"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357298"/>
            <a:ext cx="8229600" cy="1143000"/>
          </a:xfrm>
        </p:spPr>
        <p:txBody>
          <a:bodyPr>
            <a:normAutofit fontScale="90000"/>
          </a:bodyPr>
          <a:lstStyle/>
          <a:p>
            <a:r>
              <a:rPr lang="ru-RU" sz="3100" dirty="0" smtClean="0">
                <a:latin typeface="+mn-lt"/>
              </a:rPr>
              <a:t>Основные пути и средства воспитания в домашних условиях обсуждаемых качеств личности следующие:</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642910" y="1928802"/>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Блок-схема: узел 4"/>
          <p:cNvSpPr/>
          <p:nvPr/>
        </p:nvSpPr>
        <p:spPr>
          <a:xfrm>
            <a:off x="1285852" y="2071678"/>
            <a:ext cx="457200" cy="457200"/>
          </a:xfrm>
          <a:prstGeom prst="flowChartConnector">
            <a:avLst/>
          </a:prstGeom>
          <a:solidFill>
            <a:schemeClr val="accent3">
              <a:lumMod val="75000"/>
            </a:schemeClr>
          </a:solidFill>
          <a:ln>
            <a:noFill/>
          </a:ln>
          <a:effectLst>
            <a:outerShdw blurRad="190500" dist="228600" dir="2700000" algn="ctr">
              <a:srgbClr val="000000">
                <a:alpha val="30000"/>
              </a:srgbClr>
            </a:outerShdw>
            <a:softEdge rad="63500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Блок-схема: узел 5"/>
          <p:cNvSpPr/>
          <p:nvPr/>
        </p:nvSpPr>
        <p:spPr>
          <a:xfrm>
            <a:off x="1285852" y="3000372"/>
            <a:ext cx="457200" cy="457200"/>
          </a:xfrm>
          <a:prstGeom prst="flowChartConnector">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Блок-схема: узел 6"/>
          <p:cNvSpPr/>
          <p:nvPr/>
        </p:nvSpPr>
        <p:spPr>
          <a:xfrm>
            <a:off x="1285852" y="3929066"/>
            <a:ext cx="457200" cy="457200"/>
          </a:xfrm>
          <a:prstGeom prst="flowChartConnector">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Блок-схема: узел 7"/>
          <p:cNvSpPr/>
          <p:nvPr/>
        </p:nvSpPr>
        <p:spPr>
          <a:xfrm>
            <a:off x="1285852" y="4786322"/>
            <a:ext cx="457200" cy="457200"/>
          </a:xfrm>
          <a:prstGeom prst="flowChartConnector">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Блок-схема: узел 8"/>
          <p:cNvSpPr/>
          <p:nvPr/>
        </p:nvSpPr>
        <p:spPr>
          <a:xfrm>
            <a:off x="1285852" y="5715016"/>
            <a:ext cx="457200" cy="457200"/>
          </a:xfrm>
          <a:prstGeom prst="flowChartConnector">
            <a:avLst/>
          </a:prstGeom>
          <a:solidFill>
            <a:schemeClr val="accent3">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latin typeface="+mn-lt"/>
                <a:ea typeface="Times New Roman" pitchFamily="18" charset="0"/>
                <a:cs typeface="Times New Roman" pitchFamily="18" charset="0"/>
              </a:rPr>
              <a:t>Есть такие виды домашнего труда, которые прямо или косвенно связаны с </a:t>
            </a:r>
            <a:r>
              <a:rPr lang="ru-RU" sz="3200" i="1" dirty="0" smtClean="0">
                <a:latin typeface="+mn-lt"/>
                <a:ea typeface="Times New Roman" pitchFamily="18" charset="0"/>
                <a:cs typeface="Times New Roman" pitchFamily="18" charset="0"/>
              </a:rPr>
              <a:t>самообслуживанием</a:t>
            </a:r>
            <a:endParaRPr lang="ru-RU" sz="3200" dirty="0">
              <a:latin typeface="+mn-lt"/>
            </a:endParaRPr>
          </a:p>
        </p:txBody>
      </p:sp>
      <p:sp>
        <p:nvSpPr>
          <p:cNvPr id="3" name="Содержимое 2"/>
          <p:cNvSpPr>
            <a:spLocks noGrp="1"/>
          </p:cNvSpPr>
          <p:nvPr>
            <p:ph idx="1"/>
          </p:nvPr>
        </p:nvSpPr>
        <p:spPr>
          <a:xfrm>
            <a:off x="142844" y="5143512"/>
            <a:ext cx="5357850" cy="1538278"/>
          </a:xfrm>
        </p:spPr>
        <p:txBody>
          <a:bodyPr>
            <a:normAutofit fontScale="62500" lnSpcReduction="20000"/>
          </a:bodyPr>
          <a:lstStyle/>
          <a:p>
            <a:pPr lvl="0"/>
            <a:r>
              <a:rPr lang="ru-RU" sz="2800" dirty="0" smtClean="0">
                <a:latin typeface="Calibri" pitchFamily="34" charset="0"/>
                <a:ea typeface="Times New Roman" pitchFamily="18" charset="0"/>
                <a:cs typeface="Times New Roman" pitchFamily="18" charset="0"/>
              </a:rPr>
              <a:t>Участие детей дошкольного и младшего школьного возрастов в этих видах труда обязательно, так как вырабатывает у них независимость, самостоятельность, способность к самообслуживанию, ведет к быстрому взрослению ребенка. </a:t>
            </a:r>
            <a:endParaRPr lang="ru-RU" sz="3600" dirty="0" smtClean="0">
              <a:latin typeface="Arial" pitchFamily="34" charset="0"/>
              <a:cs typeface="Arial" pitchFamily="34" charset="0"/>
            </a:endParaRPr>
          </a:p>
          <a:p>
            <a:endParaRPr lang="ru-RU" dirty="0"/>
          </a:p>
        </p:txBody>
      </p:sp>
      <p:pic>
        <p:nvPicPr>
          <p:cNvPr id="3074" name="Picture 2" descr="C:\Users\HamSter\Desktop\87296693.95362321.jpeg"/>
          <p:cNvPicPr>
            <a:picLocks noChangeAspect="1" noChangeArrowheads="1"/>
          </p:cNvPicPr>
          <p:nvPr/>
        </p:nvPicPr>
        <p:blipFill>
          <a:blip r:embed="rId2"/>
          <a:srcRect/>
          <a:stretch>
            <a:fillRect/>
          </a:stretch>
        </p:blipFill>
        <p:spPr bwMode="auto">
          <a:xfrm>
            <a:off x="5143504" y="1500174"/>
            <a:ext cx="3589760" cy="4786346"/>
          </a:xfrm>
          <a:prstGeom prst="rect">
            <a:avLst/>
          </a:prstGeom>
          <a:solidFill>
            <a:srgbClr val="FFFFFF">
              <a:shade val="85000"/>
            </a:srgbClr>
          </a:solidFill>
          <a:ln w="190500" cap="rnd">
            <a:solidFill>
              <a:schemeClr val="accent3">
                <a:lumMod val="60000"/>
                <a:lumOff val="40000"/>
              </a:schemeClr>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graphicFrame>
        <p:nvGraphicFramePr>
          <p:cNvPr id="5" name="Схема 4"/>
          <p:cNvGraphicFramePr/>
          <p:nvPr/>
        </p:nvGraphicFramePr>
        <p:xfrm>
          <a:off x="285720" y="1785926"/>
          <a:ext cx="5834082" cy="3214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p:cNvSpPr/>
          <p:nvPr/>
        </p:nvSpPr>
        <p:spPr>
          <a:xfrm>
            <a:off x="214282" y="2285992"/>
            <a:ext cx="1643074" cy="2214578"/>
          </a:xfrm>
          <a:prstGeom prst="rect">
            <a:avLst/>
          </a:prstGeom>
          <a:solidFill>
            <a:schemeClr val="accent2">
              <a:lumMod val="60000"/>
              <a:lumOff val="40000"/>
            </a:schemeClr>
          </a:solidFill>
          <a:ln>
            <a:noFill/>
          </a:ln>
          <a:effectLst>
            <a:outerShdw blurRad="184150" dist="241300" dir="11520000" sx="110000" sy="110000" algn="ctr">
              <a:srgbClr val="000000">
                <a:alpha val="18000"/>
              </a:srgbClr>
            </a:outerShdw>
          </a:effectLst>
          <a:scene3d>
            <a:camera prst="perspectiveFront"/>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Виды домашнего </a:t>
            </a:r>
          </a:p>
          <a:p>
            <a:pPr algn="ctr"/>
            <a:r>
              <a:rPr lang="ru-RU" dirty="0" smtClean="0">
                <a:solidFill>
                  <a:schemeClr val="tx1"/>
                </a:solidFill>
              </a:rPr>
              <a:t>труда</a:t>
            </a:r>
            <a:endParaRPr lang="ru-RU"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928802"/>
            <a:ext cx="8229600" cy="1143000"/>
          </a:xfrm>
        </p:spPr>
        <p:txBody>
          <a:bodyPr>
            <a:noAutofit/>
          </a:bodyPr>
          <a:lstStyle/>
          <a:p>
            <a:r>
              <a:rPr lang="ru-RU" sz="3200" dirty="0" smtClean="0">
                <a:latin typeface="+mn-lt"/>
              </a:rPr>
              <a:t>Участие детей в сельскохозяйственных работах, в уходе за растениями и животными — это мощное средство </a:t>
            </a:r>
            <a:r>
              <a:rPr lang="ru-RU" sz="3200" i="1" dirty="0" smtClean="0">
                <a:latin typeface="+mn-lt"/>
              </a:rPr>
              <a:t>экологического и нравственного</a:t>
            </a:r>
            <a:r>
              <a:rPr lang="ru-RU" sz="3200" dirty="0" smtClean="0">
                <a:latin typeface="+mn-lt"/>
              </a:rPr>
              <a:t> воспитания.</a:t>
            </a:r>
            <a:endParaRPr lang="ru-RU" sz="3200" dirty="0">
              <a:latin typeface="+mn-lt"/>
            </a:endParaRPr>
          </a:p>
        </p:txBody>
      </p:sp>
      <p:sp>
        <p:nvSpPr>
          <p:cNvPr id="3" name="Содержимое 2"/>
          <p:cNvSpPr>
            <a:spLocks noGrp="1"/>
          </p:cNvSpPr>
          <p:nvPr>
            <p:ph idx="1"/>
          </p:nvPr>
        </p:nvSpPr>
        <p:spPr>
          <a:xfrm>
            <a:off x="142844" y="3357562"/>
            <a:ext cx="3786214" cy="2857520"/>
          </a:xfrm>
        </p:spPr>
        <p:txBody>
          <a:bodyPr>
            <a:normAutofit fontScale="92500"/>
          </a:bodyPr>
          <a:lstStyle/>
          <a:p>
            <a:r>
              <a:rPr lang="ru-RU" dirty="0" smtClean="0"/>
              <a:t>Ребенок, которого не приучили по-человечески относиться к природе, не будет по-доброму относиться и к людям.</a:t>
            </a:r>
          </a:p>
          <a:p>
            <a:pPr>
              <a:buNone/>
            </a:pPr>
            <a:r>
              <a:rPr lang="ru-RU" dirty="0" smtClean="0"/>
              <a:t> </a:t>
            </a:r>
          </a:p>
          <a:p>
            <a:endParaRPr lang="ru-RU" dirty="0"/>
          </a:p>
        </p:txBody>
      </p:sp>
      <p:pic>
        <p:nvPicPr>
          <p:cNvPr id="28674" name="Picture 2" descr="C:\Users\HamSter\Desktop\396003.95366352.jpeg"/>
          <p:cNvPicPr>
            <a:picLocks noChangeAspect="1" noChangeArrowheads="1"/>
          </p:cNvPicPr>
          <p:nvPr/>
        </p:nvPicPr>
        <p:blipFill>
          <a:blip r:embed="rId2"/>
          <a:srcRect/>
          <a:stretch>
            <a:fillRect/>
          </a:stretch>
        </p:blipFill>
        <p:spPr bwMode="auto">
          <a:xfrm>
            <a:off x="4000496" y="3071810"/>
            <a:ext cx="4837181" cy="3214710"/>
          </a:xfrm>
          <a:prstGeom prst="rect">
            <a:avLst/>
          </a:prstGeom>
          <a:ln w="190500" cap="sq">
            <a:solidFill>
              <a:schemeClr val="accent3">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714348" y="3143248"/>
            <a:ext cx="7429552" cy="3571900"/>
          </a:xfrm>
          <a:prstGeom prst="rect">
            <a:avLst/>
          </a:prstGeom>
          <a:solidFill>
            <a:schemeClr val="accent2">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28596" y="928670"/>
            <a:ext cx="8229600" cy="1143000"/>
          </a:xfrm>
        </p:spPr>
        <p:txBody>
          <a:bodyPr>
            <a:noAutofit/>
          </a:bodyPr>
          <a:lstStyle/>
          <a:p>
            <a:r>
              <a:rPr lang="ru-RU" sz="4000" b="1" dirty="0" smtClean="0">
                <a:latin typeface="+mn-lt"/>
              </a:rPr>
              <a:t>ВОСПИТАНИЕ В ИГРАХ</a:t>
            </a:r>
            <a:br>
              <a:rPr lang="ru-RU" sz="4000" b="1" dirty="0" smtClean="0">
                <a:latin typeface="+mn-lt"/>
              </a:rPr>
            </a:br>
            <a:endParaRPr lang="ru-RU" sz="4000" b="1" dirty="0">
              <a:latin typeface="+mn-lt"/>
            </a:endParaRPr>
          </a:p>
        </p:txBody>
      </p:sp>
      <p:pic>
        <p:nvPicPr>
          <p:cNvPr id="1026" name="Picture 2" descr="C:\Users\HamSter\Desktop\922_1196 - копия.jpg"/>
          <p:cNvPicPr>
            <a:picLocks noGrp="1" noChangeAspect="1" noChangeArrowheads="1"/>
          </p:cNvPicPr>
          <p:nvPr>
            <p:ph idx="1"/>
          </p:nvPr>
        </p:nvPicPr>
        <p:blipFill>
          <a:blip r:embed="rId2"/>
          <a:srcRect/>
          <a:stretch>
            <a:fillRect/>
          </a:stretch>
        </p:blipFill>
        <p:spPr bwMode="auto">
          <a:xfrm>
            <a:off x="2000232" y="3286124"/>
            <a:ext cx="4868942" cy="3269147"/>
          </a:xfrm>
          <a:prstGeom prst="rect">
            <a:avLst/>
          </a:prstGeom>
          <a:noFill/>
        </p:spPr>
      </p:pic>
      <p:sp>
        <p:nvSpPr>
          <p:cNvPr id="1027" name="Rectangle 3"/>
          <p:cNvSpPr>
            <a:spLocks noChangeArrowheads="1"/>
          </p:cNvSpPr>
          <p:nvPr/>
        </p:nvSpPr>
        <p:spPr bwMode="auto">
          <a:xfrm>
            <a:off x="214282" y="1571612"/>
            <a:ext cx="871543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Times New Roman" pitchFamily="18" charset="0"/>
              </a:rPr>
              <a:t>Большую часть своего времени дети данного возраста заняты не общением, учением или домашним трудом, а игрой, и в ней идет процесс воспитания в такой же мере, как и в остальных видах деятельности.</a:t>
            </a:r>
            <a:endParaRPr kumimoji="0" lang="ru-RU" sz="24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928802"/>
            <a:ext cx="4572032" cy="3000396"/>
          </a:xfrm>
        </p:spPr>
        <p:txBody>
          <a:bodyPr>
            <a:normAutofit/>
          </a:bodyPr>
          <a:lstStyle/>
          <a:p>
            <a:r>
              <a:rPr lang="ru-RU" sz="2200" dirty="0" smtClean="0">
                <a:latin typeface="+mn-lt"/>
              </a:rPr>
              <a:t>как начало или проба в воспитании важных личностных свойств и как переходный момент к включению ребенка в более сильные и эффективные с воспитательной точки зрения виды деятельности:</a:t>
            </a:r>
            <a:br>
              <a:rPr lang="ru-RU" sz="2200" dirty="0" smtClean="0">
                <a:latin typeface="+mn-lt"/>
              </a:rPr>
            </a:br>
            <a:r>
              <a:rPr lang="ru-RU" sz="2000" dirty="0" smtClean="0">
                <a:latin typeface="+mn-lt"/>
              </a:rPr>
              <a:t/>
            </a:r>
            <a:br>
              <a:rPr lang="ru-RU" sz="2000" dirty="0" smtClean="0">
                <a:latin typeface="+mn-lt"/>
              </a:rPr>
            </a:br>
            <a:endParaRPr lang="ru-RU" sz="2000" dirty="0">
              <a:latin typeface="+mn-lt"/>
            </a:endParaRPr>
          </a:p>
        </p:txBody>
      </p:sp>
      <p:graphicFrame>
        <p:nvGraphicFramePr>
          <p:cNvPr id="4" name="Содержимое 3"/>
          <p:cNvGraphicFramePr>
            <a:graphicFrameLocks noGrp="1"/>
          </p:cNvGraphicFramePr>
          <p:nvPr>
            <p:ph idx="1"/>
          </p:nvPr>
        </p:nvGraphicFramePr>
        <p:xfrm>
          <a:off x="1928794" y="1714488"/>
          <a:ext cx="8229600" cy="4889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500034" y="642918"/>
            <a:ext cx="7072362" cy="1569660"/>
          </a:xfrm>
          <a:prstGeom prst="rect">
            <a:avLst/>
          </a:prstGeom>
        </p:spPr>
        <p:txBody>
          <a:bodyPr wrap="square">
            <a:spAutoFit/>
          </a:bodyPr>
          <a:lstStyle/>
          <a:p>
            <a:r>
              <a:rPr lang="ru-RU" sz="3200" dirty="0" smtClean="0"/>
              <a:t>Игра выступает как подготовительный этап развития ребенка,</a:t>
            </a:r>
            <a:endParaRPr lang="ru-RU"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mn-lt"/>
              </a:rPr>
              <a:t>Еще одна воспитательная функция игр дошкольников</a:t>
            </a:r>
            <a:endParaRPr lang="ru-RU" sz="3200" dirty="0">
              <a:latin typeface="+mn-lt"/>
            </a:endParaRPr>
          </a:p>
        </p:txBody>
      </p:sp>
      <p:sp>
        <p:nvSpPr>
          <p:cNvPr id="3" name="Содержимое 2"/>
          <p:cNvSpPr>
            <a:spLocks noGrp="1"/>
          </p:cNvSpPr>
          <p:nvPr>
            <p:ph idx="1"/>
          </p:nvPr>
        </p:nvSpPr>
        <p:spPr>
          <a:xfrm>
            <a:off x="214282" y="2357430"/>
            <a:ext cx="4714908" cy="3071834"/>
          </a:xfrm>
        </p:spPr>
        <p:txBody>
          <a:bodyPr>
            <a:normAutofit fontScale="92500" lnSpcReduction="20000"/>
          </a:bodyPr>
          <a:lstStyle/>
          <a:p>
            <a:r>
              <a:rPr lang="ru-RU" dirty="0" smtClean="0"/>
              <a:t>заключается в том, что они служат </a:t>
            </a:r>
            <a:r>
              <a:rPr lang="ru-RU" i="1" dirty="0" smtClean="0"/>
              <a:t>средством удовлетворения разнообразных потребностей ребенка и развитию его мотивационной сферы.</a:t>
            </a:r>
            <a:r>
              <a:rPr lang="ru-RU" dirty="0" smtClean="0"/>
              <a:t> В игре появляются и закрепляются новые интересы, новые мотивы деятельности ребенка.</a:t>
            </a:r>
          </a:p>
          <a:p>
            <a:endParaRPr lang="ru-RU" dirty="0"/>
          </a:p>
        </p:txBody>
      </p:sp>
      <p:pic>
        <p:nvPicPr>
          <p:cNvPr id="30722" name="Picture 2" descr="C:\Users\HamSter\Desktop\1056_1182.jpg"/>
          <p:cNvPicPr>
            <a:picLocks noChangeAspect="1" noChangeArrowheads="1"/>
          </p:cNvPicPr>
          <p:nvPr/>
        </p:nvPicPr>
        <p:blipFill>
          <a:blip r:embed="rId2"/>
          <a:srcRect/>
          <a:stretch>
            <a:fillRect/>
          </a:stretch>
        </p:blipFill>
        <p:spPr bwMode="auto">
          <a:xfrm>
            <a:off x="4382432" y="2500306"/>
            <a:ext cx="4475848" cy="321471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400" dirty="0" smtClean="0">
                <a:latin typeface="+mn-lt"/>
              </a:rPr>
              <a:t>Психодиагностические игры</a:t>
            </a:r>
            <a:endParaRPr lang="ru-RU" sz="4400" dirty="0">
              <a:latin typeface="+mn-lt"/>
            </a:endParaRPr>
          </a:p>
        </p:txBody>
      </p:sp>
      <p:sp>
        <p:nvSpPr>
          <p:cNvPr id="3" name="Содержимое 2"/>
          <p:cNvSpPr>
            <a:spLocks noGrp="1"/>
          </p:cNvSpPr>
          <p:nvPr>
            <p:ph idx="1"/>
          </p:nvPr>
        </p:nvSpPr>
        <p:spPr>
          <a:xfrm>
            <a:off x="500034" y="2357430"/>
            <a:ext cx="8229600" cy="4389120"/>
          </a:xfrm>
        </p:spPr>
        <p:txBody>
          <a:bodyPr/>
          <a:lstStyle/>
          <a:p>
            <a:r>
              <a:rPr lang="ru-RU" dirty="0" smtClean="0"/>
              <a:t>можно организовывать и проводить с детьми в школе и дома. Они служат хорошим подспорьем в воспитании детей, так как позволяют достаточно точно устанавливать, какие качества личности и в какой степени уже сформированы или не сформированы у ребенка.</a:t>
            </a:r>
          </a:p>
          <a:p>
            <a:pPr>
              <a:buNone/>
            </a:pPr>
            <a:r>
              <a:rPr lang="ru-RU" dirty="0" smtClean="0"/>
              <a:t> </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вал 7"/>
          <p:cNvSpPr/>
          <p:nvPr/>
        </p:nvSpPr>
        <p:spPr>
          <a:xfrm>
            <a:off x="4929190" y="4071942"/>
            <a:ext cx="3000396" cy="135732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sz="2400" dirty="0" smtClean="0"/>
              <a:t>Учебная </a:t>
            </a:r>
          </a:p>
          <a:p>
            <a:pPr algn="ctr"/>
            <a:r>
              <a:rPr lang="ru-RU" sz="2400" dirty="0" smtClean="0"/>
              <a:t>деятельность</a:t>
            </a:r>
            <a:endParaRPr lang="ru-RU" sz="2400" dirty="0"/>
          </a:p>
        </p:txBody>
      </p:sp>
      <p:sp>
        <p:nvSpPr>
          <p:cNvPr id="2" name="Заголовок 1"/>
          <p:cNvSpPr>
            <a:spLocks noGrp="1"/>
          </p:cNvSpPr>
          <p:nvPr>
            <p:ph type="title"/>
          </p:nvPr>
        </p:nvSpPr>
        <p:spPr>
          <a:xfrm>
            <a:off x="914400" y="714356"/>
            <a:ext cx="8229600" cy="1143000"/>
          </a:xfrm>
        </p:spPr>
        <p:txBody>
          <a:bodyPr>
            <a:normAutofit fontScale="90000"/>
          </a:bodyPr>
          <a:lstStyle/>
          <a:p>
            <a:r>
              <a:rPr lang="ru-RU" sz="4000" b="1" dirty="0" smtClean="0">
                <a:latin typeface="+mn-lt"/>
              </a:rPr>
              <a:t>ВОСПИТАНИЕ В УЧЕНИИ</a:t>
            </a:r>
            <a:r>
              <a:rPr lang="ru-RU" sz="4000" b="1" dirty="0" smtClean="0"/>
              <a:t/>
            </a:r>
            <a:br>
              <a:rPr lang="ru-RU" sz="4000" b="1" dirty="0" smtClean="0"/>
            </a:br>
            <a:endParaRPr lang="ru-RU" sz="4000" b="1" dirty="0"/>
          </a:p>
        </p:txBody>
      </p:sp>
      <p:sp>
        <p:nvSpPr>
          <p:cNvPr id="3" name="Содержимое 2"/>
          <p:cNvSpPr>
            <a:spLocks noGrp="1"/>
          </p:cNvSpPr>
          <p:nvPr>
            <p:ph idx="1"/>
          </p:nvPr>
        </p:nvSpPr>
        <p:spPr>
          <a:xfrm>
            <a:off x="428596" y="1357298"/>
            <a:ext cx="7286676" cy="1357322"/>
          </a:xfrm>
        </p:spPr>
        <p:txBody>
          <a:bodyPr/>
          <a:lstStyle/>
          <a:p>
            <a:r>
              <a:rPr lang="ru-RU" dirty="0" smtClean="0"/>
              <a:t>Поскольку учение предполагает общение и взаимодействие людей, то оно включает воздействие личности</a:t>
            </a:r>
            <a:endParaRPr lang="ru-RU" dirty="0"/>
          </a:p>
        </p:txBody>
      </p:sp>
      <p:graphicFrame>
        <p:nvGraphicFramePr>
          <p:cNvPr id="4" name="Схема 3"/>
          <p:cNvGraphicFramePr/>
          <p:nvPr/>
        </p:nvGraphicFramePr>
        <p:xfrm>
          <a:off x="0" y="2794000"/>
          <a:ext cx="535785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кругленный прямоугольник 4"/>
          <p:cNvSpPr/>
          <p:nvPr/>
        </p:nvSpPr>
        <p:spPr>
          <a:xfrm>
            <a:off x="6572264" y="3214686"/>
            <a:ext cx="24288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sz="2800" dirty="0" err="1" smtClean="0"/>
              <a:t>научение</a:t>
            </a:r>
            <a:endParaRPr lang="ru-RU" sz="2800" dirty="0"/>
          </a:p>
        </p:txBody>
      </p:sp>
      <p:sp>
        <p:nvSpPr>
          <p:cNvPr id="6" name="Скругленный прямоугольник 5"/>
          <p:cNvSpPr/>
          <p:nvPr/>
        </p:nvSpPr>
        <p:spPr>
          <a:xfrm>
            <a:off x="6572264" y="5357826"/>
            <a:ext cx="2357454" cy="91440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ru-RU" sz="2800" dirty="0" smtClean="0"/>
              <a:t>воспитание</a:t>
            </a:r>
            <a:endParaRPr lang="ru-RU" sz="2800" dirty="0"/>
          </a:p>
        </p:txBody>
      </p:sp>
      <p:sp>
        <p:nvSpPr>
          <p:cNvPr id="7" name="Стрелка вправо 6"/>
          <p:cNvSpPr/>
          <p:nvPr/>
        </p:nvSpPr>
        <p:spPr>
          <a:xfrm>
            <a:off x="2143108" y="4357694"/>
            <a:ext cx="357190" cy="984698"/>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Блок-схема: узел 4"/>
          <p:cNvSpPr/>
          <p:nvPr/>
        </p:nvSpPr>
        <p:spPr>
          <a:xfrm>
            <a:off x="1071538" y="2285992"/>
            <a:ext cx="6357982" cy="2643206"/>
          </a:xfrm>
          <a:prstGeom prst="flowChartConnector">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3"/>
          </a:fillRef>
          <a:effectRef idx="1">
            <a:schemeClr val="accent3"/>
          </a:effectRef>
          <a:fontRef idx="minor">
            <a:schemeClr val="lt1"/>
          </a:fontRef>
        </p:style>
        <p:txBody>
          <a:bodyPr rtlCol="0" anchor="ctr"/>
          <a:lstStyle/>
          <a:p>
            <a:pPr algn="ctr"/>
            <a:r>
              <a:rPr lang="ru-RU" sz="2400" dirty="0" smtClean="0"/>
              <a:t>Психология ребенка</a:t>
            </a:r>
            <a:endParaRPr lang="ru-RU" sz="2400" dirty="0"/>
          </a:p>
        </p:txBody>
      </p:sp>
      <p:sp>
        <p:nvSpPr>
          <p:cNvPr id="2" name="Заголовок 1"/>
          <p:cNvSpPr>
            <a:spLocks noGrp="1"/>
          </p:cNvSpPr>
          <p:nvPr>
            <p:ph type="title"/>
          </p:nvPr>
        </p:nvSpPr>
        <p:spPr>
          <a:xfrm>
            <a:off x="428596" y="1071546"/>
            <a:ext cx="8229600" cy="1143000"/>
          </a:xfrm>
        </p:spPr>
        <p:txBody>
          <a:bodyPr>
            <a:normAutofit fontScale="90000"/>
          </a:bodyPr>
          <a:lstStyle/>
          <a:p>
            <a:r>
              <a:rPr lang="ru-RU" dirty="0" smtClean="0">
                <a:latin typeface="+mn-lt"/>
              </a:rPr>
              <a:t>Конец младшего школьного возраста связан</a:t>
            </a:r>
            <a:br>
              <a:rPr lang="ru-RU" dirty="0" smtClean="0">
                <a:latin typeface="+mn-lt"/>
              </a:rPr>
            </a:br>
            <a:endParaRPr lang="ru-RU" dirty="0">
              <a:latin typeface="+mn-lt"/>
            </a:endParaRPr>
          </a:p>
        </p:txBody>
      </p:sp>
      <p:sp>
        <p:nvSpPr>
          <p:cNvPr id="3" name="Содержимое 2"/>
          <p:cNvSpPr>
            <a:spLocks noGrp="1"/>
          </p:cNvSpPr>
          <p:nvPr>
            <p:ph idx="1"/>
          </p:nvPr>
        </p:nvSpPr>
        <p:spPr>
          <a:xfrm>
            <a:off x="428596" y="1928802"/>
            <a:ext cx="8229600" cy="357190"/>
          </a:xfrm>
        </p:spPr>
        <p:txBody>
          <a:bodyPr>
            <a:normAutofit fontScale="77500" lnSpcReduction="20000"/>
          </a:bodyPr>
          <a:lstStyle/>
          <a:p>
            <a:endParaRPr lang="ru-RU" dirty="0"/>
          </a:p>
        </p:txBody>
      </p:sp>
      <p:sp>
        <p:nvSpPr>
          <p:cNvPr id="6" name="Скругленный прямоугольник 5"/>
          <p:cNvSpPr/>
          <p:nvPr/>
        </p:nvSpPr>
        <p:spPr>
          <a:xfrm>
            <a:off x="2357422" y="1571612"/>
            <a:ext cx="3500462" cy="9144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ru-RU" dirty="0" smtClean="0"/>
              <a:t>Младший </a:t>
            </a:r>
          </a:p>
          <a:p>
            <a:pPr algn="ctr"/>
            <a:r>
              <a:rPr lang="ru-RU" dirty="0" smtClean="0"/>
              <a:t>Школьный</a:t>
            </a:r>
          </a:p>
          <a:p>
            <a:pPr algn="ctr"/>
            <a:r>
              <a:rPr lang="ru-RU" dirty="0" smtClean="0"/>
              <a:t>возраст</a:t>
            </a:r>
            <a:endParaRPr lang="ru-RU" dirty="0"/>
          </a:p>
        </p:txBody>
      </p:sp>
      <p:sp>
        <p:nvSpPr>
          <p:cNvPr id="9" name="Овал 8"/>
          <p:cNvSpPr/>
          <p:nvPr/>
        </p:nvSpPr>
        <p:spPr>
          <a:xfrm>
            <a:off x="2000232" y="3929066"/>
            <a:ext cx="4643470" cy="914400"/>
          </a:xfrm>
          <a:prstGeom prst="ellipse">
            <a:avLst/>
          </a:prstGeom>
          <a:scene3d>
            <a:camera prst="orthographicFront"/>
            <a:lightRig rig="threePt" dir="t"/>
          </a:scene3d>
          <a:sp3d>
            <a:bevelT prst="angle"/>
          </a:sp3d>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smtClean="0"/>
              <a:t>Окончательное закрепление</a:t>
            </a:r>
            <a:endParaRPr lang="ru-RU" dirty="0"/>
          </a:p>
        </p:txBody>
      </p:sp>
      <p:sp>
        <p:nvSpPr>
          <p:cNvPr id="7" name="Скругленный прямоугольник 6"/>
          <p:cNvSpPr/>
          <p:nvPr/>
        </p:nvSpPr>
        <p:spPr>
          <a:xfrm>
            <a:off x="571472" y="4857760"/>
            <a:ext cx="3071834" cy="9144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5"/>
          </a:fillRef>
          <a:effectRef idx="1">
            <a:schemeClr val="accent5"/>
          </a:effectRef>
          <a:fontRef idx="minor">
            <a:schemeClr val="lt1"/>
          </a:fontRef>
        </p:style>
        <p:txBody>
          <a:bodyPr rtlCol="0" anchor="ctr"/>
          <a:lstStyle/>
          <a:p>
            <a:pPr algn="ctr"/>
            <a:r>
              <a:rPr lang="ru-RU" i="1" dirty="0" smtClean="0"/>
              <a:t>потребности в достижении успехов</a:t>
            </a:r>
            <a:r>
              <a:rPr lang="ru-RU" dirty="0" smtClean="0"/>
              <a:t> </a:t>
            </a:r>
            <a:endParaRPr lang="ru-RU" dirty="0"/>
          </a:p>
        </p:txBody>
      </p:sp>
      <p:sp>
        <p:nvSpPr>
          <p:cNvPr id="8" name="Скругленный прямоугольник 7"/>
          <p:cNvSpPr/>
          <p:nvPr/>
        </p:nvSpPr>
        <p:spPr>
          <a:xfrm>
            <a:off x="5072066" y="4857760"/>
            <a:ext cx="3071834" cy="9144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5"/>
          </a:fillRef>
          <a:effectRef idx="1">
            <a:schemeClr val="accent5"/>
          </a:effectRef>
          <a:fontRef idx="minor">
            <a:schemeClr val="lt1"/>
          </a:fontRef>
        </p:style>
        <p:txBody>
          <a:bodyPr rtlCol="0" anchor="ctr"/>
          <a:lstStyle/>
          <a:p>
            <a:pPr algn="ctr"/>
            <a:r>
              <a:rPr lang="ru-RU" dirty="0" smtClean="0"/>
              <a:t> </a:t>
            </a:r>
            <a:r>
              <a:rPr lang="ru-RU" i="1" dirty="0" smtClean="0"/>
              <a:t>потребности избегания неудачи</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1143000"/>
          </a:xfrm>
        </p:spPr>
        <p:txBody>
          <a:bodyPr>
            <a:normAutofit fontScale="90000"/>
          </a:bodyPr>
          <a:lstStyle/>
          <a:p>
            <a:r>
              <a:rPr lang="ru-RU" sz="4000" dirty="0" smtClean="0">
                <a:latin typeface="+mn-lt"/>
              </a:rPr>
              <a:t>В учении человеком приобретаются</a:t>
            </a:r>
            <a:endParaRPr lang="ru-RU" sz="4000" dirty="0">
              <a:latin typeface="+mn-lt"/>
            </a:endParaRPr>
          </a:p>
        </p:txBody>
      </p:sp>
      <p:sp>
        <p:nvSpPr>
          <p:cNvPr id="3" name="Содержимое 2"/>
          <p:cNvSpPr>
            <a:spLocks noGrp="1"/>
          </p:cNvSpPr>
          <p:nvPr>
            <p:ph idx="1"/>
          </p:nvPr>
        </p:nvSpPr>
        <p:spPr>
          <a:xfrm>
            <a:off x="285720" y="1785926"/>
            <a:ext cx="8229600" cy="3603302"/>
          </a:xfrm>
        </p:spPr>
        <p:txBody>
          <a:bodyPr/>
          <a:lstStyle/>
          <a:p>
            <a:endParaRPr lang="ru-RU" dirty="0"/>
          </a:p>
        </p:txBody>
      </p:sp>
      <p:graphicFrame>
        <p:nvGraphicFramePr>
          <p:cNvPr id="4" name="Схема 3"/>
          <p:cNvGraphicFramePr/>
          <p:nvPr/>
        </p:nvGraphicFramePr>
        <p:xfrm>
          <a:off x="357158" y="2714620"/>
          <a:ext cx="2928958" cy="3286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3000364" y="3214686"/>
            <a:ext cx="2071702" cy="221457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dirty="0" smtClean="0"/>
          </a:p>
          <a:p>
            <a:pPr algn="ctr"/>
            <a:endParaRPr lang="ru-RU" dirty="0" smtClean="0"/>
          </a:p>
          <a:p>
            <a:pPr algn="ctr"/>
            <a:endParaRPr lang="ru-RU" dirty="0" smtClean="0"/>
          </a:p>
          <a:p>
            <a:pPr algn="ctr"/>
            <a:r>
              <a:rPr lang="ru-RU" dirty="0" smtClean="0"/>
              <a:t>Формируются</a:t>
            </a:r>
          </a:p>
          <a:p>
            <a:pPr algn="ctr"/>
            <a:r>
              <a:rPr lang="ru-RU" dirty="0" smtClean="0"/>
              <a:t>и</a:t>
            </a:r>
          </a:p>
          <a:p>
            <a:pPr algn="ctr"/>
            <a:r>
              <a:rPr lang="ru-RU" dirty="0" smtClean="0"/>
              <a:t>закрепляются</a:t>
            </a:r>
          </a:p>
          <a:p>
            <a:pPr algn="ctr"/>
            <a:r>
              <a:rPr lang="ru-RU" dirty="0" smtClean="0"/>
              <a:t>определенные</a:t>
            </a:r>
          </a:p>
          <a:p>
            <a:pPr algn="ctr"/>
            <a:r>
              <a:rPr lang="ru-RU" dirty="0" smtClean="0"/>
              <a:t>качества</a:t>
            </a:r>
          </a:p>
          <a:p>
            <a:pPr algn="ctr"/>
            <a:r>
              <a:rPr lang="ru-RU" dirty="0" smtClean="0"/>
              <a:t>личности </a:t>
            </a:r>
          </a:p>
          <a:p>
            <a:pPr algn="ctr"/>
            <a:endParaRPr lang="ru-RU" dirty="0" smtClean="0"/>
          </a:p>
          <a:p>
            <a:pPr algn="ctr"/>
            <a:endParaRPr lang="ru-RU" dirty="0" smtClean="0"/>
          </a:p>
          <a:p>
            <a:pPr algn="ctr"/>
            <a:endParaRPr lang="ru-RU" dirty="0"/>
          </a:p>
        </p:txBody>
      </p:sp>
      <p:sp>
        <p:nvSpPr>
          <p:cNvPr id="18" name="Цилиндр 17"/>
          <p:cNvSpPr/>
          <p:nvPr/>
        </p:nvSpPr>
        <p:spPr>
          <a:xfrm>
            <a:off x="5572132" y="5286388"/>
            <a:ext cx="2857520" cy="785818"/>
          </a:xfrm>
          <a:prstGeom prst="ca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ru-RU" dirty="0" smtClean="0"/>
              <a:t>Черты характера</a:t>
            </a:r>
            <a:endParaRPr lang="ru-RU" dirty="0"/>
          </a:p>
        </p:txBody>
      </p:sp>
      <p:sp>
        <p:nvSpPr>
          <p:cNvPr id="17" name="Цилиндр 16"/>
          <p:cNvSpPr/>
          <p:nvPr/>
        </p:nvSpPr>
        <p:spPr>
          <a:xfrm>
            <a:off x="5572132" y="4643446"/>
            <a:ext cx="2857520" cy="714380"/>
          </a:xfrm>
          <a:prstGeom prst="ca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dirty="0" smtClean="0"/>
              <a:t>потребности</a:t>
            </a:r>
            <a:endParaRPr lang="ru-RU" dirty="0"/>
          </a:p>
        </p:txBody>
      </p:sp>
      <p:sp>
        <p:nvSpPr>
          <p:cNvPr id="16" name="Цилиндр 15"/>
          <p:cNvSpPr/>
          <p:nvPr/>
        </p:nvSpPr>
        <p:spPr>
          <a:xfrm>
            <a:off x="5572132" y="4071942"/>
            <a:ext cx="2857520" cy="642942"/>
          </a:xfrm>
          <a:prstGeom prst="can">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ru-RU" dirty="0" smtClean="0"/>
              <a:t>интересы</a:t>
            </a:r>
            <a:endParaRPr lang="ru-RU" dirty="0"/>
          </a:p>
        </p:txBody>
      </p:sp>
      <p:sp>
        <p:nvSpPr>
          <p:cNvPr id="15" name="Цилиндр 14"/>
          <p:cNvSpPr/>
          <p:nvPr/>
        </p:nvSpPr>
        <p:spPr>
          <a:xfrm>
            <a:off x="5572132" y="3429000"/>
            <a:ext cx="2857520" cy="642942"/>
          </a:xfrm>
          <a:prstGeom prst="can">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ru-RU" dirty="0" smtClean="0"/>
              <a:t>способности</a:t>
            </a:r>
            <a:endParaRPr lang="ru-RU" dirty="0"/>
          </a:p>
        </p:txBody>
      </p:sp>
      <p:sp>
        <p:nvSpPr>
          <p:cNvPr id="14" name="Цилиндр 13"/>
          <p:cNvSpPr/>
          <p:nvPr/>
        </p:nvSpPr>
        <p:spPr>
          <a:xfrm>
            <a:off x="5572132" y="2786058"/>
            <a:ext cx="2857520" cy="642942"/>
          </a:xfrm>
          <a:prstGeom prst="ca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smtClean="0"/>
              <a:t>склонности</a:t>
            </a:r>
            <a:endParaRPr lang="ru-RU" dirty="0"/>
          </a:p>
        </p:txBody>
      </p:sp>
      <p:sp>
        <p:nvSpPr>
          <p:cNvPr id="20" name="Стрелка вправо 19"/>
          <p:cNvSpPr/>
          <p:nvPr/>
        </p:nvSpPr>
        <p:spPr>
          <a:xfrm>
            <a:off x="5072066" y="2928934"/>
            <a:ext cx="428628" cy="2643206"/>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1706"/>
          </a:xfrm>
        </p:spPr>
        <p:txBody>
          <a:bodyPr>
            <a:normAutofit fontScale="90000"/>
          </a:bodyPr>
          <a:lstStyle/>
          <a:p>
            <a:endParaRPr lang="ru-RU" dirty="0"/>
          </a:p>
        </p:txBody>
      </p:sp>
      <p:sp>
        <p:nvSpPr>
          <p:cNvPr id="3" name="Содержимое 2"/>
          <p:cNvSpPr>
            <a:spLocks noGrp="1"/>
          </p:cNvSpPr>
          <p:nvPr>
            <p:ph idx="1"/>
          </p:nvPr>
        </p:nvSpPr>
        <p:spPr>
          <a:xfrm>
            <a:off x="500034" y="1571612"/>
            <a:ext cx="8229600" cy="5467368"/>
          </a:xfrm>
        </p:spPr>
        <p:txBody>
          <a:bodyPr/>
          <a:lstStyle/>
          <a:p>
            <a:r>
              <a:rPr lang="ru-RU" dirty="0" smtClean="0"/>
              <a:t>При низких способностях можно добиться высокого результата за счет старания, а при отсутствии должного старания—за счет высокоразвитых способностей. Осознание этого факта, происходящее обычно в начале подросткового возраста, становится сильным стимулом для самосовершенствования и надежной сознательной мотивационной основой для самовоспитания.</a:t>
            </a:r>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ru-RU" b="1" dirty="0" smtClean="0"/>
              <a:t>Для правильного воспитания, стремления к достижению успеха важно решить вопрос о том, как развитие данного стремления зависит от стиля общения взрослых и детей, от характера их взаимоотношений, складывающихся в ситуациях, где возможно достижение успеха в какой-либо деятельности.</a:t>
            </a:r>
            <a:endParaRPr lang="ru-RU"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3116"/>
            <a:ext cx="8229600" cy="3286148"/>
          </a:xfrm>
        </p:spPr>
        <p:txBody>
          <a:bodyPr>
            <a:prstTxWarp prst="textDeflateInflate">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Спасибо за внимание!</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Содержимое 2"/>
          <p:cNvSpPr>
            <a:spLocks noGrp="1"/>
          </p:cNvSpPr>
          <p:nvPr>
            <p:ph idx="1"/>
          </p:nvPr>
        </p:nvSpPr>
        <p:spPr>
          <a:xfrm>
            <a:off x="457200" y="4572008"/>
            <a:ext cx="8401080" cy="1752592"/>
          </a:xfrm>
        </p:spPr>
        <p:txBody>
          <a:bodyPr/>
          <a:lstStyle/>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419</TotalTime>
  <Words>1188</Words>
  <Application>Microsoft Office PowerPoint</Application>
  <PresentationFormat>Экран (4:3)</PresentationFormat>
  <Paragraphs>142</Paragraphs>
  <Slides>26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Calibri</vt:lpstr>
      <vt:lpstr>Constantia</vt:lpstr>
      <vt:lpstr>Times New Roman</vt:lpstr>
      <vt:lpstr>Wingdings 2</vt:lpstr>
      <vt:lpstr>Поток</vt:lpstr>
      <vt:lpstr>ВОСПИТАНИЕ В ДОШКОЛЬНОМ И В МЛАДШЕМ ШКОЛЬНОМ ВОЗРАСТЕ </vt:lpstr>
      <vt:lpstr>СТАНОВЛЕНИЕ ХАРАКТЕРА РЕБЕНКА </vt:lpstr>
      <vt:lpstr>Положительные черты характера, которые проявляются в предметной практической деятельности и появляются в этот период жизни, можно назвать: </vt:lpstr>
      <vt:lpstr>примеры качеств, относящихся к сфере межличностного общения</vt:lpstr>
      <vt:lpstr>Характер ребенка</vt:lpstr>
      <vt:lpstr>Становление характера ребенка дошкольного возраста</vt:lpstr>
      <vt:lpstr>        Характер ребенка будет закрепляться и успешно развиваться в общении с новыми школьными товарищами лишь тогда, когда соответствующие черты проявились и укрепились во взаимодействии со сверстниками в период дошкольного детства. .</vt:lpstr>
      <vt:lpstr>Основные рекомендации по укреплению характера детей дошкольного и младшего школьного возраста в предметной деятельности и в учении сводятся к следующему: </vt:lpstr>
      <vt:lpstr>Рассмотрим теперь практические рекомендации по укреплению характера детей дошкольного и младшего школьного возраста в совместной деятельности и общении с людьми.  </vt:lpstr>
      <vt:lpstr>ВОСПИТАНИЕ В ДОМАШНЕМ ТРУДЕ </vt:lpstr>
      <vt:lpstr>Основные виды труда, которые воспитывают и развивают ребенка как личность</vt:lpstr>
      <vt:lpstr>Оборудование и уборка дома</vt:lpstr>
      <vt:lpstr>Другой аспект воспитания в домашнем труде — экономический.</vt:lpstr>
      <vt:lpstr>Основные пути и средства воспитания в домашних условиях обсуждаемых качеств личности следующие: </vt:lpstr>
      <vt:lpstr>Есть такие виды домашнего труда, которые прямо или косвенно связаны с самообслуживанием</vt:lpstr>
      <vt:lpstr>Участие детей в сельскохозяйственных работах, в уходе за растениями и животными — это мощное средство экологического и нравственного воспитания.</vt:lpstr>
      <vt:lpstr>ВОСПИТАНИЕ В ИГРАХ </vt:lpstr>
      <vt:lpstr>как начало или проба в воспитании важных личностных свойств и как переходный момент к включению ребенка в более сильные и эффективные с воспитательной точки зрения виды деятельности:  </vt:lpstr>
      <vt:lpstr>Еще одна воспитательная функция игр дошкольников</vt:lpstr>
      <vt:lpstr>Психодиагностические игры</vt:lpstr>
      <vt:lpstr>ВОСПИТАНИЕ В УЧЕНИИ </vt:lpstr>
      <vt:lpstr>Конец младшего школьного возраста связан </vt:lpstr>
      <vt:lpstr>В учении человеком приобретаются</vt:lpstr>
      <vt:lpstr>Презентация PowerPoint</vt:lpstr>
      <vt:lpstr>Презентация PowerPoint</vt:lpstr>
      <vt:lpstr>Спасибо за внимание!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ВОСПИТАНИЕ В ДОШКОЛЬНОМ И В МЛАДШЕМ ШКОЛЬНОМ ВОЗРАСТЕ </dc:title>
  <dc:creator>HamSter</dc:creator>
  <cp:lastModifiedBy>Надежда Ивановна</cp:lastModifiedBy>
  <cp:revision>47</cp:revision>
  <dcterms:created xsi:type="dcterms:W3CDTF">2013-05-21T18:47:44Z</dcterms:created>
  <dcterms:modified xsi:type="dcterms:W3CDTF">2024-12-12T14:10:18Z</dcterms:modified>
</cp:coreProperties>
</file>